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7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77E"/>
    <a:srgbClr val="42939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87909-926C-4F2A-8B3E-C517CFD7414D}" v="211" dt="2024-02-18T12:48:07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1" d="100"/>
          <a:sy n="151" d="100"/>
        </p:scale>
        <p:origin x="-15894" y="-21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田村　千都" userId="f38e9360-4b3f-4838-8745-13a536dc0bb0" providerId="ADAL" clId="{62087909-926C-4F2A-8B3E-C517CFD7414D}"/>
    <pc:docChg chg="undo redo custSel addSld delSld modSld modMainMaster">
      <pc:chgData name="田村　千都" userId="f38e9360-4b3f-4838-8745-13a536dc0bb0" providerId="ADAL" clId="{62087909-926C-4F2A-8B3E-C517CFD7414D}" dt="2024-02-18T12:50:40.508" v="10763" actId="20577"/>
      <pc:docMkLst>
        <pc:docMk/>
      </pc:docMkLst>
      <pc:sldChg chg="addSp delSp modSp new del mod setBg">
        <pc:chgData name="田村　千都" userId="f38e9360-4b3f-4838-8745-13a536dc0bb0" providerId="ADAL" clId="{62087909-926C-4F2A-8B3E-C517CFD7414D}" dt="2024-02-18T01:27:35.456" v="5736" actId="2696"/>
        <pc:sldMkLst>
          <pc:docMk/>
          <pc:sldMk cId="4075917975" sldId="256"/>
        </pc:sldMkLst>
        <pc:spChg chg="add mod">
          <ac:chgData name="田村　千都" userId="f38e9360-4b3f-4838-8745-13a536dc0bb0" providerId="ADAL" clId="{62087909-926C-4F2A-8B3E-C517CFD7414D}" dt="2024-02-05T05:55:27.060" v="2787" actId="1076"/>
          <ac:spMkLst>
            <pc:docMk/>
            <pc:sldMk cId="4075917975" sldId="256"/>
            <ac:spMk id="2" creationId="{7197E4E8-7D18-F9B8-D9DF-4A0736BBE2F4}"/>
          </ac:spMkLst>
        </pc:spChg>
        <pc:spChg chg="add mod">
          <ac:chgData name="田村　千都" userId="f38e9360-4b3f-4838-8745-13a536dc0bb0" providerId="ADAL" clId="{62087909-926C-4F2A-8B3E-C517CFD7414D}" dt="2024-02-08T05:29:22.658" v="3115" actId="20577"/>
          <ac:spMkLst>
            <pc:docMk/>
            <pc:sldMk cId="4075917975" sldId="256"/>
            <ac:spMk id="3" creationId="{6C38827A-DBA3-3CE4-A355-552D7F3B8DA0}"/>
          </ac:spMkLst>
        </pc:spChg>
        <pc:spChg chg="add mod">
          <ac:chgData name="田村　千都" userId="f38e9360-4b3f-4838-8745-13a536dc0bb0" providerId="ADAL" clId="{62087909-926C-4F2A-8B3E-C517CFD7414D}" dt="2024-02-05T05:42:37.009" v="2063" actId="20577"/>
          <ac:spMkLst>
            <pc:docMk/>
            <pc:sldMk cId="4075917975" sldId="256"/>
            <ac:spMk id="4" creationId="{4622BB5B-F305-1145-8976-8673BC1D7069}"/>
          </ac:spMkLst>
        </pc:spChg>
        <pc:spChg chg="add mod">
          <ac:chgData name="田村　千都" userId="f38e9360-4b3f-4838-8745-13a536dc0bb0" providerId="ADAL" clId="{62087909-926C-4F2A-8B3E-C517CFD7414D}" dt="2024-02-05T04:51:27.032" v="764" actId="255"/>
          <ac:spMkLst>
            <pc:docMk/>
            <pc:sldMk cId="4075917975" sldId="256"/>
            <ac:spMk id="5" creationId="{3144A516-7A74-2F81-5D26-FD98521509CE}"/>
          </ac:spMkLst>
        </pc:spChg>
        <pc:spChg chg="add mod">
          <ac:chgData name="田村　千都" userId="f38e9360-4b3f-4838-8745-13a536dc0bb0" providerId="ADAL" clId="{62087909-926C-4F2A-8B3E-C517CFD7414D}" dt="2024-02-08T05:37:29.056" v="3264" actId="1076"/>
          <ac:spMkLst>
            <pc:docMk/>
            <pc:sldMk cId="4075917975" sldId="256"/>
            <ac:spMk id="6" creationId="{3FB1BB63-15BB-DF5A-2941-47351CF82101}"/>
          </ac:spMkLst>
        </pc:spChg>
        <pc:spChg chg="add del mod">
          <ac:chgData name="田村　千都" userId="f38e9360-4b3f-4838-8745-13a536dc0bb0" providerId="ADAL" clId="{62087909-926C-4F2A-8B3E-C517CFD7414D}" dt="2024-02-05T04:56:09.985" v="917" actId="478"/>
          <ac:spMkLst>
            <pc:docMk/>
            <pc:sldMk cId="4075917975" sldId="256"/>
            <ac:spMk id="7" creationId="{D339C70E-C8AF-206F-6BAA-0F82D50CA5E2}"/>
          </ac:spMkLst>
        </pc:spChg>
        <pc:spChg chg="add mod">
          <ac:chgData name="田村　千都" userId="f38e9360-4b3f-4838-8745-13a536dc0bb0" providerId="ADAL" clId="{62087909-926C-4F2A-8B3E-C517CFD7414D}" dt="2024-02-08T05:49:33.599" v="3440" actId="14100"/>
          <ac:spMkLst>
            <pc:docMk/>
            <pc:sldMk cId="4075917975" sldId="256"/>
            <ac:spMk id="8" creationId="{74BB3059-CF3D-FC96-C2F8-195AC787530D}"/>
          </ac:spMkLst>
        </pc:spChg>
        <pc:spChg chg="add mod">
          <ac:chgData name="田村　千都" userId="f38e9360-4b3f-4838-8745-13a536dc0bb0" providerId="ADAL" clId="{62087909-926C-4F2A-8B3E-C517CFD7414D}" dt="2024-02-05T04:56:15.515" v="918"/>
          <ac:spMkLst>
            <pc:docMk/>
            <pc:sldMk cId="4075917975" sldId="256"/>
            <ac:spMk id="9" creationId="{989ED07D-FF2E-6C15-F61C-6F7C4A3D63D9}"/>
          </ac:spMkLst>
        </pc:spChg>
        <pc:spChg chg="add mod">
          <ac:chgData name="田村　千都" userId="f38e9360-4b3f-4838-8745-13a536dc0bb0" providerId="ADAL" clId="{62087909-926C-4F2A-8B3E-C517CFD7414D}" dt="2024-02-08T05:48:55.520" v="3430" actId="14100"/>
          <ac:spMkLst>
            <pc:docMk/>
            <pc:sldMk cId="4075917975" sldId="256"/>
            <ac:spMk id="10" creationId="{E5ED3052-1B42-E412-5FBF-8470D95ED3FA}"/>
          </ac:spMkLst>
        </pc:spChg>
        <pc:spChg chg="add mod">
          <ac:chgData name="田村　千都" userId="f38e9360-4b3f-4838-8745-13a536dc0bb0" providerId="ADAL" clId="{62087909-926C-4F2A-8B3E-C517CFD7414D}" dt="2024-02-08T05:49:22.889" v="3437" actId="14100"/>
          <ac:spMkLst>
            <pc:docMk/>
            <pc:sldMk cId="4075917975" sldId="256"/>
            <ac:spMk id="11" creationId="{180C8C4C-807B-46DA-2025-583ABBAA0D94}"/>
          </ac:spMkLst>
        </pc:spChg>
        <pc:spChg chg="add mod">
          <ac:chgData name="田村　千都" userId="f38e9360-4b3f-4838-8745-13a536dc0bb0" providerId="ADAL" clId="{62087909-926C-4F2A-8B3E-C517CFD7414D}" dt="2024-02-05T05:39:11.128" v="2027" actId="14100"/>
          <ac:spMkLst>
            <pc:docMk/>
            <pc:sldMk cId="4075917975" sldId="256"/>
            <ac:spMk id="12" creationId="{397E5E13-4ADD-EC26-1ECC-7B2284A71CD1}"/>
          </ac:spMkLst>
        </pc:spChg>
        <pc:spChg chg="add mod">
          <ac:chgData name="田村　千都" userId="f38e9360-4b3f-4838-8745-13a536dc0bb0" providerId="ADAL" clId="{62087909-926C-4F2A-8B3E-C517CFD7414D}" dt="2024-02-05T05:44:14.827" v="2257" actId="20577"/>
          <ac:spMkLst>
            <pc:docMk/>
            <pc:sldMk cId="4075917975" sldId="256"/>
            <ac:spMk id="13" creationId="{E8152CA1-AA28-3B6D-9749-2484E5448458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14" creationId="{0F583D4F-2369-71F0-4516-BFE3F6F45CE3}"/>
          </ac:spMkLst>
        </pc:spChg>
        <pc:spChg chg="add del mod">
          <ac:chgData name="田村　千都" userId="f38e9360-4b3f-4838-8745-13a536dc0bb0" providerId="ADAL" clId="{62087909-926C-4F2A-8B3E-C517CFD7414D}" dt="2024-02-05T05:12:13.177" v="1370" actId="478"/>
          <ac:spMkLst>
            <pc:docMk/>
            <pc:sldMk cId="4075917975" sldId="256"/>
            <ac:spMk id="14" creationId="{DFA0B0B1-028D-EAE7-E369-1AFA98D6588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15" creationId="{C3ACE55A-E2D3-3C33-EAF5-2E9E724222E5}"/>
          </ac:spMkLst>
        </pc:spChg>
        <pc:spChg chg="add mod">
          <ac:chgData name="田村　千都" userId="f38e9360-4b3f-4838-8745-13a536dc0bb0" providerId="ADAL" clId="{62087909-926C-4F2A-8B3E-C517CFD7414D}" dt="2024-02-05T05:41:46.766" v="2041" actId="11"/>
          <ac:spMkLst>
            <pc:docMk/>
            <pc:sldMk cId="4075917975" sldId="256"/>
            <ac:spMk id="17" creationId="{F275303D-87C7-FC2B-8630-D25E43D0A052}"/>
          </ac:spMkLst>
        </pc:spChg>
        <pc:spChg chg="add del mod">
          <ac:chgData name="田村　千都" userId="f38e9360-4b3f-4838-8745-13a536dc0bb0" providerId="ADAL" clId="{62087909-926C-4F2A-8B3E-C517CFD7414D}" dt="2024-02-05T05:15:09.761" v="1427" actId="478"/>
          <ac:spMkLst>
            <pc:docMk/>
            <pc:sldMk cId="4075917975" sldId="256"/>
            <ac:spMk id="18" creationId="{6A4D306A-897E-3331-05D5-39718E3BD3AE}"/>
          </ac:spMkLst>
        </pc:spChg>
        <pc:spChg chg="add mod">
          <ac:chgData name="田村　千都" userId="f38e9360-4b3f-4838-8745-13a536dc0bb0" providerId="ADAL" clId="{62087909-926C-4F2A-8B3E-C517CFD7414D}" dt="2024-02-08T05:51:01.446" v="3497" actId="404"/>
          <ac:spMkLst>
            <pc:docMk/>
            <pc:sldMk cId="4075917975" sldId="256"/>
            <ac:spMk id="19" creationId="{A4F93074-0B5F-EEC0-BD56-D86828C7D335}"/>
          </ac:spMkLst>
        </pc:spChg>
        <pc:spChg chg="add mod">
          <ac:chgData name="田村　千都" userId="f38e9360-4b3f-4838-8745-13a536dc0bb0" providerId="ADAL" clId="{62087909-926C-4F2A-8B3E-C517CFD7414D}" dt="2024-02-05T05:37:08.870" v="2007" actId="1076"/>
          <ac:spMkLst>
            <pc:docMk/>
            <pc:sldMk cId="4075917975" sldId="256"/>
            <ac:spMk id="20" creationId="{6D146601-8AF4-FF3F-0070-A45AB2012BAE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23" creationId="{C175D0F5-5666-D201-D8F1-B9311E85ACB9}"/>
          </ac:spMkLst>
        </pc:spChg>
        <pc:spChg chg="add mod">
          <ac:chgData name="田村　千都" userId="f38e9360-4b3f-4838-8745-13a536dc0bb0" providerId="ADAL" clId="{62087909-926C-4F2A-8B3E-C517CFD7414D}" dt="2024-02-05T05:51:55.326" v="2748" actId="1036"/>
          <ac:spMkLst>
            <pc:docMk/>
            <pc:sldMk cId="4075917975" sldId="256"/>
            <ac:spMk id="25" creationId="{6413657F-BD1F-8077-1A8A-F9B2D36744F2}"/>
          </ac:spMkLst>
        </pc:spChg>
        <pc:spChg chg="add mod">
          <ac:chgData name="田村　千都" userId="f38e9360-4b3f-4838-8745-13a536dc0bb0" providerId="ADAL" clId="{62087909-926C-4F2A-8B3E-C517CFD7414D}" dt="2024-02-05T05:51:30.762" v="2744" actId="1076"/>
          <ac:spMkLst>
            <pc:docMk/>
            <pc:sldMk cId="4075917975" sldId="256"/>
            <ac:spMk id="26" creationId="{DFB95083-4603-3E85-8118-F2C9CB51238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27" creationId="{73845225-1C99-DF4F-905E-2F3A90189B9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0" creationId="{6A9B0650-3995-35D4-78EA-09DA47C5E564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2" creationId="{BAF26F7A-AD98-7CB8-9391-70DAAB51FB47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3" creationId="{1AF9C86A-2F51-ACF7-8F10-E12310375D1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6" creationId="{BC20CD27-34EE-7A26-049D-B70F038A7C43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7" creationId="{AB2B0DFA-188D-4F58-D977-95682F5762C2}"/>
          </ac:spMkLst>
        </pc:spChg>
        <pc:spChg chg="mod">
          <ac:chgData name="田村　千都" userId="f38e9360-4b3f-4838-8745-13a536dc0bb0" providerId="ADAL" clId="{62087909-926C-4F2A-8B3E-C517CFD7414D}" dt="2024-02-08T05:08:44.018" v="2829"/>
          <ac:spMkLst>
            <pc:docMk/>
            <pc:sldMk cId="4075917975" sldId="256"/>
            <ac:spMk id="38" creationId="{DACE560D-1CDA-0B91-B53D-A93693EA6606}"/>
          </ac:spMkLst>
        </pc:spChg>
        <pc:spChg chg="add mod">
          <ac:chgData name="田村　千都" userId="f38e9360-4b3f-4838-8745-13a536dc0bb0" providerId="ADAL" clId="{62087909-926C-4F2A-8B3E-C517CFD7414D}" dt="2024-02-08T05:09:12.629" v="2831" actId="1076"/>
          <ac:spMkLst>
            <pc:docMk/>
            <pc:sldMk cId="4075917975" sldId="256"/>
            <ac:spMk id="39" creationId="{E619E793-2018-C7AF-940A-611338B4E98D}"/>
          </ac:spMkLst>
        </pc:spChg>
        <pc:spChg chg="add mod">
          <ac:chgData name="田村　千都" userId="f38e9360-4b3f-4838-8745-13a536dc0bb0" providerId="ADAL" clId="{62087909-926C-4F2A-8B3E-C517CFD7414D}" dt="2024-02-08T05:09:12.629" v="2831" actId="1076"/>
          <ac:spMkLst>
            <pc:docMk/>
            <pc:sldMk cId="4075917975" sldId="256"/>
            <ac:spMk id="40" creationId="{793CA712-9CE6-F68C-543D-C8741173F901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5" creationId="{91017984-E679-BF22-3993-A2A27E5DC767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6" creationId="{8619C3BB-E5BF-9330-B1D9-DAC5561D06F0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49" creationId="{D3B8361C-2B38-68A9-C037-60AF0F0A1C85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1" creationId="{161514E9-8358-FFDE-37B2-5B20ABEF0454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3" creationId="{6BFE945C-A35D-F4A0-AC0B-3B5CA1958CCF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4" creationId="{2F285616-1D43-879A-3B41-DBE67A420B3B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5" creationId="{8DF3243D-C62C-AA20-800B-64C7EFE7220D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8" creationId="{4AC8C217-F061-9C24-6455-0A1D28D30E0E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59" creationId="{15A2258F-B015-81BB-2DE7-782848A228F2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2" creationId="{21B46CAD-549B-E4A7-93BA-63B46CF2ED7C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4" creationId="{6DBABA51-1023-66C9-B5C1-44B871611CE5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5" creationId="{26FAF055-84A6-298A-4E41-B782D9C29AA4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7" creationId="{7AC34469-B6F6-FE50-3B57-8F41880C938B}"/>
          </ac:spMkLst>
        </pc:spChg>
        <pc:spChg chg="mod">
          <ac:chgData name="田村　千都" userId="f38e9360-4b3f-4838-8745-13a536dc0bb0" providerId="ADAL" clId="{62087909-926C-4F2A-8B3E-C517CFD7414D}" dt="2024-02-08T05:09:15.882" v="2832"/>
          <ac:spMkLst>
            <pc:docMk/>
            <pc:sldMk cId="4075917975" sldId="256"/>
            <ac:spMk id="68" creationId="{00E5A2DA-E2F8-B43A-A1FC-358429A81DFF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1" creationId="{A6176BB5-2AB9-C3A4-7A08-22CC77264CBE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5" creationId="{E822ECFC-A470-4DCD-331E-28626FCBE1B2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6" creationId="{BAED294D-6042-C58B-7391-D0F5E1A59B43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79" creationId="{BB2EBE1B-3B2B-83AE-96A2-53E71551914D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1" creationId="{3AAE6EDA-2EAA-4A3C-54CD-C7DE87341298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3" creationId="{3CAEF25B-3784-9792-A75B-70ED7047B3DC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4" creationId="{AA65E39B-D662-6777-FB5C-44DEE5777EC6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5" creationId="{96C59900-AC84-8A34-ECED-43F11BB3E725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8" creationId="{5E19D5EF-E07A-4682-B05A-BF9927E33835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89" creationId="{20CF94C0-E515-2722-F93B-8C1ABC8597D6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2" creationId="{589CEE48-6D2A-8D92-EA09-A0A774272687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4" creationId="{968E20C7-98B9-57BA-4537-1C8E6336A1AC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5" creationId="{FD10217B-9716-4371-3DE4-75392BC78171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7" creationId="{02506FF2-32FA-3FB1-F664-8D105E84661E}"/>
          </ac:spMkLst>
        </pc:spChg>
        <pc:spChg chg="mod">
          <ac:chgData name="田村　千都" userId="f38e9360-4b3f-4838-8745-13a536dc0bb0" providerId="ADAL" clId="{62087909-926C-4F2A-8B3E-C517CFD7414D}" dt="2024-02-08T05:09:52.226" v="2839"/>
          <ac:spMkLst>
            <pc:docMk/>
            <pc:sldMk cId="4075917975" sldId="256"/>
            <ac:spMk id="98" creationId="{BEBE511D-5882-E12D-848D-AC5388CE2637}"/>
          </ac:spMkLst>
        </pc:spChg>
        <pc:spChg chg="mod topLvl">
          <ac:chgData name="田村　千都" userId="f38e9360-4b3f-4838-8745-13a536dc0bb0" providerId="ADAL" clId="{62087909-926C-4F2A-8B3E-C517CFD7414D}" dt="2024-02-08T05:47:46.990" v="3406" actId="164"/>
          <ac:spMkLst>
            <pc:docMk/>
            <pc:sldMk cId="4075917975" sldId="256"/>
            <ac:spMk id="101" creationId="{28A8BF37-526C-A1E6-1380-826FEFF78F2A}"/>
          </ac:spMkLst>
        </pc:spChg>
        <pc:spChg chg="mod topLvl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02" creationId="{6216633D-5AC0-ACDC-6581-53D40F75199F}"/>
          </ac:spMkLst>
        </pc:spChg>
        <pc:spChg chg="del mod">
          <ac:chgData name="田村　千都" userId="f38e9360-4b3f-4838-8745-13a536dc0bb0" providerId="ADAL" clId="{62087909-926C-4F2A-8B3E-C517CFD7414D}" dt="2024-02-08T05:35:50.831" v="3226" actId="478"/>
          <ac:spMkLst>
            <pc:docMk/>
            <pc:sldMk cId="4075917975" sldId="256"/>
            <ac:spMk id="106" creationId="{FDA8C9A9-382A-26E2-30A3-5403A86147D8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08" creationId="{078BD20D-ECBA-F8EB-3110-72F9E8335C5A}"/>
          </ac:spMkLst>
        </pc:spChg>
        <pc:spChg chg="mod">
          <ac:chgData name="田村　千都" userId="f38e9360-4b3f-4838-8745-13a536dc0bb0" providerId="ADAL" clId="{62087909-926C-4F2A-8B3E-C517CFD7414D}" dt="2024-02-08T05:50:32.476" v="3491" actId="2711"/>
          <ac:spMkLst>
            <pc:docMk/>
            <pc:sldMk cId="4075917975" sldId="256"/>
            <ac:spMk id="109" creationId="{208EFE31-B42F-1828-0082-CB940ACC914A}"/>
          </ac:spMkLst>
        </pc:spChg>
        <pc:spChg chg="del mod">
          <ac:chgData name="田村　千都" userId="f38e9360-4b3f-4838-8745-13a536dc0bb0" providerId="ADAL" clId="{62087909-926C-4F2A-8B3E-C517CFD7414D}" dt="2024-02-08T05:36:47.814" v="3256" actId="478"/>
          <ac:spMkLst>
            <pc:docMk/>
            <pc:sldMk cId="4075917975" sldId="256"/>
            <ac:spMk id="113" creationId="{81EC8DB1-0531-EA51-CA6C-98B4A3A39DA5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5" creationId="{BA93CAB2-7413-5DBF-CAF9-A711D37870EF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7" creationId="{253D0997-B79C-2E6A-5110-0B252B281E5F}"/>
          </ac:spMkLst>
        </pc:spChg>
        <pc:spChg chg="mod">
          <ac:chgData name="田村　千都" userId="f38e9360-4b3f-4838-8745-13a536dc0bb0" providerId="ADAL" clId="{62087909-926C-4F2A-8B3E-C517CFD7414D}" dt="2024-02-08T05:50:22.375" v="3489" actId="2711"/>
          <ac:spMkLst>
            <pc:docMk/>
            <pc:sldMk cId="4075917975" sldId="256"/>
            <ac:spMk id="118" creationId="{99CC9B39-AD98-6744-DA32-71C6248C28CF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19" creationId="{F41524CF-D89F-27A4-22CB-AE9F121A77F1}"/>
          </ac:spMkLst>
        </pc:spChg>
        <pc:spChg chg="mod topLvl">
          <ac:chgData name="田村　千都" userId="f38e9360-4b3f-4838-8745-13a536dc0bb0" providerId="ADAL" clId="{62087909-926C-4F2A-8B3E-C517CFD7414D}" dt="2024-02-08T05:47:37.240" v="3405" actId="164"/>
          <ac:spMkLst>
            <pc:docMk/>
            <pc:sldMk cId="4075917975" sldId="256"/>
            <ac:spMk id="121" creationId="{62831AC1-E459-1281-0754-59D4671D2B54}"/>
          </ac:spMkLst>
        </pc:spChg>
        <pc:spChg chg="add del 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24" creationId="{10E66DCD-15CE-65CB-62E1-E9032A828965}"/>
          </ac:spMkLst>
        </pc:spChg>
        <pc:spChg chg="mod ord">
          <ac:chgData name="田村　千都" userId="f38e9360-4b3f-4838-8745-13a536dc0bb0" providerId="ADAL" clId="{62087909-926C-4F2A-8B3E-C517CFD7414D}" dt="2024-02-08T05:50:26.651" v="3490" actId="2711"/>
          <ac:spMkLst>
            <pc:docMk/>
            <pc:sldMk cId="4075917975" sldId="256"/>
            <ac:spMk id="125" creationId="{40C8BAE2-E19F-A2A7-7835-F4458BB8E605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28" creationId="{C59769FE-AF81-393B-44A5-520DD0653A2D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30" creationId="{99AF2E3B-721C-5F33-E8A7-FC309DDA36E0}"/>
          </ac:spMkLst>
        </pc:spChg>
        <pc:spChg chg="mod">
          <ac:chgData name="田村　千都" userId="f38e9360-4b3f-4838-8745-13a536dc0bb0" providerId="ADAL" clId="{62087909-926C-4F2A-8B3E-C517CFD7414D}" dt="2024-02-08T05:47:10.988" v="3404" actId="164"/>
          <ac:spMkLst>
            <pc:docMk/>
            <pc:sldMk cId="4075917975" sldId="256"/>
            <ac:spMk id="131" creationId="{10822DF7-730B-5843-25CD-F12ED97E0DA5}"/>
          </ac:spMkLst>
        </pc:spChg>
        <pc:spChg chg="add mod ord">
          <ac:chgData name="田村　千都" userId="f38e9360-4b3f-4838-8745-13a536dc0bb0" providerId="ADAL" clId="{62087909-926C-4F2A-8B3E-C517CFD7414D}" dt="2024-02-08T05:17:57.219" v="2942" actId="1076"/>
          <ac:spMkLst>
            <pc:docMk/>
            <pc:sldMk cId="4075917975" sldId="256"/>
            <ac:spMk id="132" creationId="{F7A869FB-7EF6-02E7-00B5-77310CAC2143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3" creationId="{84054670-F41B-423A-C9CD-7AD1CBEF6DE8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4" creationId="{5F60917B-77C3-6ECD-32C1-496CB4AEB330}"/>
          </ac:spMkLst>
        </pc:spChg>
        <pc:spChg chg="add mod">
          <ac:chgData name="田村　千都" userId="f38e9360-4b3f-4838-8745-13a536dc0bb0" providerId="ADAL" clId="{62087909-926C-4F2A-8B3E-C517CFD7414D}" dt="2024-02-08T05:48:21.594" v="3417" actId="164"/>
          <ac:spMkLst>
            <pc:docMk/>
            <pc:sldMk cId="4075917975" sldId="256"/>
            <ac:spMk id="135" creationId="{0F426829-B66B-7DCF-B6D2-3AE744F1EF76}"/>
          </ac:spMkLst>
        </pc:spChg>
        <pc:spChg chg="add mod">
          <ac:chgData name="田村　千都" userId="f38e9360-4b3f-4838-8745-13a536dc0bb0" providerId="ADAL" clId="{62087909-926C-4F2A-8B3E-C517CFD7414D}" dt="2024-02-08T05:51:54.254" v="3503" actId="20577"/>
          <ac:spMkLst>
            <pc:docMk/>
            <pc:sldMk cId="4075917975" sldId="256"/>
            <ac:spMk id="140" creationId="{114D50EB-72A2-A8A9-F42C-DA6E439739A3}"/>
          </ac:spMkLst>
        </pc:s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7" creationId="{2A4CD9D6-38A1-60D5-C742-61108CD406D4}"/>
          </ac:grpSpMkLst>
        </pc:gr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16" creationId="{AD94E173-03D2-B370-755D-E9D0AAE63ECB}"/>
          </ac:grpSpMkLst>
        </pc:grpChg>
        <pc:grpChg chg="mod">
          <ac:chgData name="田村　千都" userId="f38e9360-4b3f-4838-8745-13a536dc0bb0" providerId="ADAL" clId="{62087909-926C-4F2A-8B3E-C517CFD7414D}" dt="2024-02-08T05:08:44.018" v="2829"/>
          <ac:grpSpMkLst>
            <pc:docMk/>
            <pc:sldMk cId="4075917975" sldId="256"/>
            <ac:grpSpMk id="21" creationId="{92CA9C94-85DB-EEA3-B1C0-512D55AED8DC}"/>
          </ac:grpSpMkLst>
        </pc:grpChg>
        <pc:grpChg chg="mod">
          <ac:chgData name="田村　千都" userId="f38e9360-4b3f-4838-8745-13a536dc0bb0" providerId="ADAL" clId="{62087909-926C-4F2A-8B3E-C517CFD7414D}" dt="2024-02-08T05:08:44.018" v="2829"/>
          <ac:grpSpMkLst>
            <pc:docMk/>
            <pc:sldMk cId="4075917975" sldId="256"/>
            <ac:grpSpMk id="28" creationId="{234F8EEE-97C2-5FCF-FAD8-B9AACC42CB75}"/>
          </ac:grpSpMkLst>
        </pc:grpChg>
        <pc:grpChg chg="add mod">
          <ac:chgData name="田村　千都" userId="f38e9360-4b3f-4838-8745-13a536dc0bb0" providerId="ADAL" clId="{62087909-926C-4F2A-8B3E-C517CFD7414D}" dt="2024-02-08T05:09:12.629" v="2831" actId="1076"/>
          <ac:grpSpMkLst>
            <pc:docMk/>
            <pc:sldMk cId="4075917975" sldId="256"/>
            <ac:grpSpMk id="34" creationId="{67EC33F3-5C5E-5DF2-30AB-B6EA3808CA42}"/>
          </ac:grpSpMkLst>
        </pc:grpChg>
        <pc:grpChg chg="add mod">
          <ac:chgData name="田村　千都" userId="f38e9360-4b3f-4838-8745-13a536dc0bb0" providerId="ADAL" clId="{62087909-926C-4F2A-8B3E-C517CFD7414D}" dt="2024-02-08T05:09:49.954" v="2838" actId="1076"/>
          <ac:grpSpMkLst>
            <pc:docMk/>
            <pc:sldMk cId="4075917975" sldId="256"/>
            <ac:grpSpMk id="41" creationId="{0C2A4093-8BC2-C160-C30E-AE481CE8C0BD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2" creationId="{DC5496EC-4ADB-BBB8-EF32-F5FF72DD71F5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3" creationId="{E59A3208-13E2-E779-CBBF-970CE88A7E71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4" creationId="{2082BC66-7A4C-9E76-A0C6-163D6925D5FD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47" creationId="{24AEB613-D3C9-7E71-FF9B-9D88E5466AD4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57" creationId="{A88C1213-F158-5918-81FD-6063905A5198}"/>
          </ac:grpSpMkLst>
        </pc:grpChg>
        <pc:grpChg chg="mod">
          <ac:chgData name="田村　千都" userId="f38e9360-4b3f-4838-8745-13a536dc0bb0" providerId="ADAL" clId="{62087909-926C-4F2A-8B3E-C517CFD7414D}" dt="2024-02-08T05:09:15.882" v="2832"/>
          <ac:grpSpMkLst>
            <pc:docMk/>
            <pc:sldMk cId="4075917975" sldId="256"/>
            <ac:grpSpMk id="60" creationId="{83CAC8EC-82BA-CF66-8B09-D12A34D624E2}"/>
          </ac:grpSpMkLst>
        </pc:grpChg>
        <pc:grpChg chg="add mod">
          <ac:chgData name="田村　千都" userId="f38e9360-4b3f-4838-8745-13a536dc0bb0" providerId="ADAL" clId="{62087909-926C-4F2A-8B3E-C517CFD7414D}" dt="2024-02-08T05:10:30.913" v="2853" actId="1076"/>
          <ac:grpSpMkLst>
            <pc:docMk/>
            <pc:sldMk cId="4075917975" sldId="256"/>
            <ac:grpSpMk id="69" creationId="{2683DDFB-DA4A-B2A3-F0B8-2D48011EFDBB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0" creationId="{7551CD5D-5B8C-AE9C-F8DF-AB02C5D83F02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2" creationId="{4FBAC080-5A88-BAEF-5872-A835EEFEC76F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3" creationId="{331861DD-BCFE-30B2-03B1-04630D09179F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4" creationId="{8FFA1E1B-C721-2C52-6893-4DB37B3264B6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77" creationId="{B58C70E5-D45A-2D46-2043-755BCB886E45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87" creationId="{C33CF4FD-619F-9BF7-A0E2-E80255F2A653}"/>
          </ac:grpSpMkLst>
        </pc:grpChg>
        <pc:grpChg chg="mod">
          <ac:chgData name="田村　千都" userId="f38e9360-4b3f-4838-8745-13a536dc0bb0" providerId="ADAL" clId="{62087909-926C-4F2A-8B3E-C517CFD7414D}" dt="2024-02-08T05:09:52.226" v="2839"/>
          <ac:grpSpMkLst>
            <pc:docMk/>
            <pc:sldMk cId="4075917975" sldId="256"/>
            <ac:grpSpMk id="90" creationId="{39CE227C-D5A9-D80D-2755-81F12DBAC196}"/>
          </ac:grpSpMkLst>
        </pc:grpChg>
        <pc:grpChg chg="add del mod">
          <ac:chgData name="田村　千都" userId="f38e9360-4b3f-4838-8745-13a536dc0bb0" providerId="ADAL" clId="{62087909-926C-4F2A-8B3E-C517CFD7414D}" dt="2024-02-08T05:37:12.479" v="3262" actId="165"/>
          <ac:grpSpMkLst>
            <pc:docMk/>
            <pc:sldMk cId="4075917975" sldId="256"/>
            <ac:grpSpMk id="99" creationId="{DD01A276-3B06-95D3-07B6-0E2B4596201E}"/>
          </ac:grpSpMkLst>
        </pc:grpChg>
        <pc:grpChg chg="del mod topLvl">
          <ac:chgData name="田村　千都" userId="f38e9360-4b3f-4838-8745-13a536dc0bb0" providerId="ADAL" clId="{62087909-926C-4F2A-8B3E-C517CFD7414D}" dt="2024-02-08T05:37:36.078" v="3265" actId="165"/>
          <ac:grpSpMkLst>
            <pc:docMk/>
            <pc:sldMk cId="4075917975" sldId="256"/>
            <ac:grpSpMk id="100" creationId="{63A2F0BD-95C7-082A-908C-DC68E6B5D574}"/>
          </ac:grpSpMkLst>
        </pc:grpChg>
        <pc:grpChg chg="mod topLvl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03" creationId="{FBE7CF38-48CA-7DCC-40BE-BB2D34BA0EFF}"/>
          </ac:grpSpMkLst>
        </pc:grpChg>
        <pc:grpChg chg="del mod">
          <ac:chgData name="田村　千都" userId="f38e9360-4b3f-4838-8745-13a536dc0bb0" providerId="ADAL" clId="{62087909-926C-4F2A-8B3E-C517CFD7414D}" dt="2024-02-08T05:35:50.831" v="3226" actId="478"/>
          <ac:grpSpMkLst>
            <pc:docMk/>
            <pc:sldMk cId="4075917975" sldId="256"/>
            <ac:grpSpMk id="104" creationId="{74931565-E669-EB9D-9C46-421036BDC432}"/>
          </ac:grpSpMkLst>
        </pc:grpChg>
        <pc:grpChg chg="mod topLvl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05" creationId="{D2F58836-A5D4-3B07-E443-6ECB75951E29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10" creationId="{C8C11730-2E39-CBDF-241B-07F04BA7D54A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11" creationId="{11396E07-7E24-054A-57BE-52E81CDCA464}"/>
          </ac:grpSpMkLst>
        </pc:grpChg>
        <pc:grpChg chg="mod topLvl">
          <ac:chgData name="田村　千都" userId="f38e9360-4b3f-4838-8745-13a536dc0bb0" providerId="ADAL" clId="{62087909-926C-4F2A-8B3E-C517CFD7414D}" dt="2024-02-08T05:47:37.240" v="3405" actId="164"/>
          <ac:grpSpMkLst>
            <pc:docMk/>
            <pc:sldMk cId="4075917975" sldId="256"/>
            <ac:grpSpMk id="120" creationId="{27779C92-5A4A-9BE8-7F9B-EEA02A76B02B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23" creationId="{615B3B99-41C6-B564-EFAA-8F09A83618D3}"/>
          </ac:grpSpMkLst>
        </pc:grpChg>
        <pc:grpChg chg="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26" creationId="{EC3A87CB-2BAE-567C-381C-2374A2C39179}"/>
          </ac:grpSpMkLst>
        </pc:grpChg>
        <pc:grpChg chg="add mod">
          <ac:chgData name="田村　千都" userId="f38e9360-4b3f-4838-8745-13a536dc0bb0" providerId="ADAL" clId="{62087909-926C-4F2A-8B3E-C517CFD7414D}" dt="2024-02-08T05:47:10.988" v="3404" actId="164"/>
          <ac:grpSpMkLst>
            <pc:docMk/>
            <pc:sldMk cId="4075917975" sldId="256"/>
            <ac:grpSpMk id="136" creationId="{B206AD76-B7D0-C33A-053C-A399FB544705}"/>
          </ac:grpSpMkLst>
        </pc:grpChg>
        <pc:grpChg chg="add mod">
          <ac:chgData name="田村　千都" userId="f38e9360-4b3f-4838-8745-13a536dc0bb0" providerId="ADAL" clId="{62087909-926C-4F2A-8B3E-C517CFD7414D}" dt="2024-02-08T05:47:46.990" v="3406" actId="164"/>
          <ac:grpSpMkLst>
            <pc:docMk/>
            <pc:sldMk cId="4075917975" sldId="256"/>
            <ac:grpSpMk id="137" creationId="{E0B4322E-24C5-10C7-5E4D-823B788070C1}"/>
          </ac:grpSpMkLst>
        </pc:grpChg>
        <pc:grpChg chg="add mod">
          <ac:chgData name="田村　千都" userId="f38e9360-4b3f-4838-8745-13a536dc0bb0" providerId="ADAL" clId="{62087909-926C-4F2A-8B3E-C517CFD7414D}" dt="2024-02-08T05:48:21.594" v="3417" actId="164"/>
          <ac:grpSpMkLst>
            <pc:docMk/>
            <pc:sldMk cId="4075917975" sldId="256"/>
            <ac:grpSpMk id="138" creationId="{A6ED37E0-50C7-7481-585C-1E924E926305}"/>
          </ac:grpSpMkLst>
        </pc:grpChg>
        <pc:grpChg chg="add mod">
          <ac:chgData name="田村　千都" userId="f38e9360-4b3f-4838-8745-13a536dc0bb0" providerId="ADAL" clId="{62087909-926C-4F2A-8B3E-C517CFD7414D}" dt="2024-02-08T05:48:26.817" v="3426" actId="1038"/>
          <ac:grpSpMkLst>
            <pc:docMk/>
            <pc:sldMk cId="4075917975" sldId="256"/>
            <ac:grpSpMk id="139" creationId="{928F34A8-1062-15BF-0731-3EC9DA3515C1}"/>
          </ac:grpSpMkLst>
        </pc:grp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9" creationId="{D7E3E038-4A34-6E57-148E-27EF247E261C}"/>
          </ac:picMkLst>
        </pc:picChg>
        <pc:picChg chg="add del mod">
          <ac:chgData name="田村　千都" userId="f38e9360-4b3f-4838-8745-13a536dc0bb0" providerId="ADAL" clId="{62087909-926C-4F2A-8B3E-C517CFD7414D}" dt="2024-02-05T05:13:07.970" v="1378" actId="478"/>
          <ac:picMkLst>
            <pc:docMk/>
            <pc:sldMk cId="4075917975" sldId="256"/>
            <ac:picMk id="16" creationId="{C4A76868-8DC6-4B68-4BE2-21E4CE376893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18" creationId="{14DB6E8F-F900-CC71-DB31-C39FDFCC352A}"/>
          </ac:picMkLst>
        </pc:picChg>
        <pc:picChg chg="add mod">
          <ac:chgData name="田村　千都" userId="f38e9360-4b3f-4838-8745-13a536dc0bb0" providerId="ADAL" clId="{62087909-926C-4F2A-8B3E-C517CFD7414D}" dt="2024-02-05T05:39:57.657" v="2040" actId="1076"/>
          <ac:picMkLst>
            <pc:docMk/>
            <pc:sldMk cId="4075917975" sldId="256"/>
            <ac:picMk id="22" creationId="{A7EA231D-A03B-863F-2B06-197AC7141388}"/>
          </ac:picMkLst>
        </pc:picChg>
        <pc:picChg chg="add mod">
          <ac:chgData name="田村　千都" userId="f38e9360-4b3f-4838-8745-13a536dc0bb0" providerId="ADAL" clId="{62087909-926C-4F2A-8B3E-C517CFD7414D}" dt="2024-02-05T05:39:17.375" v="2033" actId="1035"/>
          <ac:picMkLst>
            <pc:docMk/>
            <pc:sldMk cId="4075917975" sldId="256"/>
            <ac:picMk id="24" creationId="{A1FB5C2B-BE01-BC2F-1501-01D9B59B6C63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29" creationId="{FBD7635A-06F8-A110-C003-371C7BC8DEA8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31" creationId="{8FF7AD01-C255-68B6-FF7E-4C5B283C0422}"/>
          </ac:picMkLst>
        </pc:picChg>
        <pc:picChg chg="mod">
          <ac:chgData name="田村　千都" userId="f38e9360-4b3f-4838-8745-13a536dc0bb0" providerId="ADAL" clId="{62087909-926C-4F2A-8B3E-C517CFD7414D}" dt="2024-02-08T05:08:44.018" v="2829"/>
          <ac:picMkLst>
            <pc:docMk/>
            <pc:sldMk cId="4075917975" sldId="256"/>
            <ac:picMk id="35" creationId="{B4272A46-9F4D-33FC-3FB6-277468DB3CA8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48" creationId="{BC60370B-6526-AD00-EB2B-D77483613E5C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0" creationId="{BB3DCDCE-88DA-E132-2555-713687D7F58D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2" creationId="{0C72830D-92F5-BD7B-6F23-9CAA0263FDB3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56" creationId="{B227BC7F-96C0-8C0A-76BD-A5597EFC3EBF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1" creationId="{0D257480-37CC-EE70-3533-5EA7307B0CF9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3" creationId="{13B82E0A-A002-C19D-B504-3C3F824C44F8}"/>
          </ac:picMkLst>
        </pc:picChg>
        <pc:picChg chg="mod">
          <ac:chgData name="田村　千都" userId="f38e9360-4b3f-4838-8745-13a536dc0bb0" providerId="ADAL" clId="{62087909-926C-4F2A-8B3E-C517CFD7414D}" dt="2024-02-08T05:09:15.882" v="2832"/>
          <ac:picMkLst>
            <pc:docMk/>
            <pc:sldMk cId="4075917975" sldId="256"/>
            <ac:picMk id="66" creationId="{EE6E6291-38A0-810A-3E98-10D2A7E6C441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78" creationId="{76910E4A-488A-19DA-B227-698253FEF97E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0" creationId="{80C09263-30E4-08CF-DB8B-3B63B48B97BB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2" creationId="{9A3F23E7-519E-13B4-5C06-B605CE3C1E08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86" creationId="{B0A0F8C1-DEE7-30B8-4BB9-2B4A7A0C7C01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1" creationId="{C574E0A5-3A86-888E-21DC-6716697C7BBA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3" creationId="{1DD12038-F6E8-78AF-5C2B-920C9565F577}"/>
          </ac:picMkLst>
        </pc:picChg>
        <pc:picChg chg="mod">
          <ac:chgData name="田村　千都" userId="f38e9360-4b3f-4838-8745-13a536dc0bb0" providerId="ADAL" clId="{62087909-926C-4F2A-8B3E-C517CFD7414D}" dt="2024-02-08T05:09:52.226" v="2839"/>
          <ac:picMkLst>
            <pc:docMk/>
            <pc:sldMk cId="4075917975" sldId="256"/>
            <ac:picMk id="96" creationId="{F60A043D-DFEF-6B5B-BA4F-8AB1465AD2C9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07" creationId="{B6F0956E-9A6A-52A8-394A-D68B8117AD7B}"/>
          </ac:picMkLst>
        </pc:picChg>
        <pc:picChg chg="add del 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2" creationId="{88314A38-1FA2-3222-7571-48B414EDD1DF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4" creationId="{19D37FC2-89A0-83EB-4BF7-449C2CC41663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16" creationId="{373013A4-D469-DBCD-25F3-3F7DB9BE8786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2" creationId="{56760D27-1377-4545-0A7D-D06AAADA7009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7" creationId="{453295A3-A6C4-20EC-43D3-483C15E46860}"/>
          </ac:picMkLst>
        </pc:picChg>
        <pc:picChg chg="mod">
          <ac:chgData name="田村　千都" userId="f38e9360-4b3f-4838-8745-13a536dc0bb0" providerId="ADAL" clId="{62087909-926C-4F2A-8B3E-C517CFD7414D}" dt="2024-02-08T05:47:10.988" v="3404" actId="164"/>
          <ac:picMkLst>
            <pc:docMk/>
            <pc:sldMk cId="4075917975" sldId="256"/>
            <ac:picMk id="129" creationId="{600F575C-135E-6652-30CD-5A4AD58B4207}"/>
          </ac:picMkLst>
        </pc:picChg>
      </pc:sldChg>
      <pc:sldChg chg="addSp delSp modSp mod">
        <pc:chgData name="田村　千都" userId="f38e9360-4b3f-4838-8745-13a536dc0bb0" providerId="ADAL" clId="{62087909-926C-4F2A-8B3E-C517CFD7414D}" dt="2024-02-18T12:50:40.508" v="10763" actId="20577"/>
        <pc:sldMkLst>
          <pc:docMk/>
          <pc:sldMk cId="1572196776" sldId="257"/>
        </pc:sldMkLst>
        <pc:spChg chg="add del mod">
          <ac:chgData name="田村　千都" userId="f38e9360-4b3f-4838-8745-13a536dc0bb0" providerId="ADAL" clId="{62087909-926C-4F2A-8B3E-C517CFD7414D}" dt="2024-02-18T07:36:33.010" v="9562" actId="478"/>
          <ac:spMkLst>
            <pc:docMk/>
            <pc:sldMk cId="1572196776" sldId="257"/>
            <ac:spMk id="2" creationId="{56C3A3AE-C936-3B32-37D1-3F840E1E6EEE}"/>
          </ac:spMkLst>
        </pc:spChg>
        <pc:spChg chg="add del mod">
          <ac:chgData name="田村　千都" userId="f38e9360-4b3f-4838-8745-13a536dc0bb0" providerId="ADAL" clId="{62087909-926C-4F2A-8B3E-C517CFD7414D}" dt="2024-02-15T02:32:56.814" v="4290" actId="478"/>
          <ac:spMkLst>
            <pc:docMk/>
            <pc:sldMk cId="1572196776" sldId="257"/>
            <ac:spMk id="2" creationId="{A2F103E5-33DE-AED6-B608-50C98405AB3E}"/>
          </ac:spMkLst>
        </pc:spChg>
        <pc:spChg chg="mod">
          <ac:chgData name="田村　千都" userId="f38e9360-4b3f-4838-8745-13a536dc0bb0" providerId="ADAL" clId="{62087909-926C-4F2A-8B3E-C517CFD7414D}" dt="2024-02-18T07:31:45.553" v="9507" actId="14100"/>
          <ac:spMkLst>
            <pc:docMk/>
            <pc:sldMk cId="1572196776" sldId="257"/>
            <ac:spMk id="3" creationId="{FC0DD9D3-08A5-EA77-A746-B748EDC82AD6}"/>
          </ac:spMkLst>
        </pc:spChg>
        <pc:spChg chg="mod">
          <ac:chgData name="田村　千都" userId="f38e9360-4b3f-4838-8745-13a536dc0bb0" providerId="ADAL" clId="{62087909-926C-4F2A-8B3E-C517CFD7414D}" dt="2024-02-18T07:32:09.027" v="9509" actId="14100"/>
          <ac:spMkLst>
            <pc:docMk/>
            <pc:sldMk cId="1572196776" sldId="257"/>
            <ac:spMk id="4" creationId="{6A50CD99-6171-C23D-3FE3-7DF2642938BA}"/>
          </ac:spMkLst>
        </pc:spChg>
        <pc:spChg chg="mod">
          <ac:chgData name="田村　千都" userId="f38e9360-4b3f-4838-8745-13a536dc0bb0" providerId="ADAL" clId="{62087909-926C-4F2A-8B3E-C517CFD7414D}" dt="2024-02-18T05:57:15.924" v="9386" actId="20577"/>
          <ac:spMkLst>
            <pc:docMk/>
            <pc:sldMk cId="1572196776" sldId="257"/>
            <ac:spMk id="5" creationId="{B0947B21-EC64-D7A9-069D-B30D9FE24538}"/>
          </ac:spMkLst>
        </pc:spChg>
        <pc:spChg chg="mod">
          <ac:chgData name="田村　千都" userId="f38e9360-4b3f-4838-8745-13a536dc0bb0" providerId="ADAL" clId="{62087909-926C-4F2A-8B3E-C517CFD7414D}" dt="2024-02-18T07:32:03.853" v="9508" actId="14100"/>
          <ac:spMkLst>
            <pc:docMk/>
            <pc:sldMk cId="1572196776" sldId="257"/>
            <ac:spMk id="6" creationId="{8DFA02D5-4823-BC75-9381-7016C27E7212}"/>
          </ac:spMkLst>
        </pc:spChg>
        <pc:spChg chg="mod topLvl">
          <ac:chgData name="田村　千都" userId="f38e9360-4b3f-4838-8745-13a536dc0bb0" providerId="ADAL" clId="{62087909-926C-4F2A-8B3E-C517CFD7414D}" dt="2024-02-18T09:20:02.351" v="10153" actId="164"/>
          <ac:spMkLst>
            <pc:docMk/>
            <pc:sldMk cId="1572196776" sldId="257"/>
            <ac:spMk id="7" creationId="{44225AFC-B2F3-D228-D303-0F48A66C27B5}"/>
          </ac:spMkLst>
        </pc:spChg>
        <pc:spChg chg="mod">
          <ac:chgData name="田村　千都" userId="f38e9360-4b3f-4838-8745-13a536dc0bb0" providerId="ADAL" clId="{62087909-926C-4F2A-8B3E-C517CFD7414D}" dt="2024-02-18T09:25:40.446" v="10185" actId="14100"/>
          <ac:spMkLst>
            <pc:docMk/>
            <pc:sldMk cId="1572196776" sldId="257"/>
            <ac:spMk id="8" creationId="{8C6117E2-E428-FD54-A350-C3C54004E0C0}"/>
          </ac:spMkLst>
        </pc:spChg>
        <pc:spChg chg="mod">
          <ac:chgData name="田村　千都" userId="f38e9360-4b3f-4838-8745-13a536dc0bb0" providerId="ADAL" clId="{62087909-926C-4F2A-8B3E-C517CFD7414D}" dt="2024-02-18T09:25:28.638" v="10183" actId="14100"/>
          <ac:spMkLst>
            <pc:docMk/>
            <pc:sldMk cId="1572196776" sldId="257"/>
            <ac:spMk id="10" creationId="{8DEB60E6-B952-4F6B-2516-E51EE7943713}"/>
          </ac:spMkLst>
        </pc:spChg>
        <pc:spChg chg="add del mod">
          <ac:chgData name="田村　千都" userId="f38e9360-4b3f-4838-8745-13a536dc0bb0" providerId="ADAL" clId="{62087909-926C-4F2A-8B3E-C517CFD7414D}" dt="2024-02-18T09:25:44.520" v="10186" actId="14100"/>
          <ac:spMkLst>
            <pc:docMk/>
            <pc:sldMk cId="1572196776" sldId="257"/>
            <ac:spMk id="11" creationId="{C3CD35C2-45F4-E723-4738-ADA0B975F937}"/>
          </ac:spMkLst>
        </pc:spChg>
        <pc:spChg chg="mod">
          <ac:chgData name="田村　千都" userId="f38e9360-4b3f-4838-8745-13a536dc0bb0" providerId="ADAL" clId="{62087909-926C-4F2A-8B3E-C517CFD7414D}" dt="2024-02-18T02:09:56.522" v="6442" actId="20577"/>
          <ac:spMkLst>
            <pc:docMk/>
            <pc:sldMk cId="1572196776" sldId="257"/>
            <ac:spMk id="12" creationId="{3B3850AC-C142-C4E3-255C-99E6DE971330}"/>
          </ac:spMkLst>
        </pc:spChg>
        <pc:spChg chg="mod">
          <ac:chgData name="田村　千都" userId="f38e9360-4b3f-4838-8745-13a536dc0bb0" providerId="ADAL" clId="{62087909-926C-4F2A-8B3E-C517CFD7414D}" dt="2024-02-18T02:09:51.135" v="6441" actId="1076"/>
          <ac:spMkLst>
            <pc:docMk/>
            <pc:sldMk cId="1572196776" sldId="257"/>
            <ac:spMk id="13" creationId="{1BE54D78-D8A8-7802-1E03-DA21E21184AE}"/>
          </ac:spMkLst>
        </pc:spChg>
        <pc:spChg chg="add del mod">
          <ac:chgData name="田村　千都" userId="f38e9360-4b3f-4838-8745-13a536dc0bb0" providerId="ADAL" clId="{62087909-926C-4F2A-8B3E-C517CFD7414D}" dt="2024-02-18T07:57:24.883" v="9625" actId="478"/>
          <ac:spMkLst>
            <pc:docMk/>
            <pc:sldMk cId="1572196776" sldId="257"/>
            <ac:spMk id="14" creationId="{3FEB86B2-0269-3381-DF7A-447380753A3F}"/>
          </ac:spMkLst>
        </pc:spChg>
        <pc:spChg chg="add del mod">
          <ac:chgData name="田村　千都" userId="f38e9360-4b3f-4838-8745-13a536dc0bb0" providerId="ADAL" clId="{62087909-926C-4F2A-8B3E-C517CFD7414D}" dt="2024-02-15T02:32:58.835" v="4291" actId="478"/>
          <ac:spMkLst>
            <pc:docMk/>
            <pc:sldMk cId="1572196776" sldId="257"/>
            <ac:spMk id="14" creationId="{47B4990B-24CF-D56B-603D-034ACD924EAB}"/>
          </ac:spMkLst>
        </pc:spChg>
        <pc:spChg chg="mod">
          <ac:chgData name="田村　千都" userId="f38e9360-4b3f-4838-8745-13a536dc0bb0" providerId="ADAL" clId="{62087909-926C-4F2A-8B3E-C517CFD7414D}" dt="2024-02-18T09:07:52.214" v="10081" actId="14100"/>
          <ac:spMkLst>
            <pc:docMk/>
            <pc:sldMk cId="1572196776" sldId="257"/>
            <ac:spMk id="15" creationId="{FE1E6663-9D7B-0538-B078-8D4083764B90}"/>
          </ac:spMkLst>
        </pc:spChg>
        <pc:spChg chg="mod">
          <ac:chgData name="田村　千都" userId="f38e9360-4b3f-4838-8745-13a536dc0bb0" providerId="ADAL" clId="{62087909-926C-4F2A-8B3E-C517CFD7414D}" dt="2024-02-18T03:37:56.047" v="9130" actId="14100"/>
          <ac:spMkLst>
            <pc:docMk/>
            <pc:sldMk cId="1572196776" sldId="257"/>
            <ac:spMk id="17" creationId="{1E6952D4-E147-C5D5-C60B-274961FD61B1}"/>
          </ac:spMkLst>
        </pc:spChg>
        <pc:spChg chg="mod">
          <ac:chgData name="田村　千都" userId="f38e9360-4b3f-4838-8745-13a536dc0bb0" providerId="ADAL" clId="{62087909-926C-4F2A-8B3E-C517CFD7414D}" dt="2024-02-18T03:41:22.074" v="9314" actId="20577"/>
          <ac:spMkLst>
            <pc:docMk/>
            <pc:sldMk cId="1572196776" sldId="257"/>
            <ac:spMk id="19" creationId="{AB0C8243-13D5-0D0D-2FCD-47C6EDCEBAAF}"/>
          </ac:spMkLst>
        </pc:spChg>
        <pc:spChg chg="mod">
          <ac:chgData name="田村　千都" userId="f38e9360-4b3f-4838-8745-13a536dc0bb0" providerId="ADAL" clId="{62087909-926C-4F2A-8B3E-C517CFD7414D}" dt="2024-02-15T02:07:34.636" v="4119" actId="1076"/>
          <ac:spMkLst>
            <pc:docMk/>
            <pc:sldMk cId="1572196776" sldId="257"/>
            <ac:spMk id="20" creationId="{C5E71D0B-F639-C125-A2B8-0355146B2FEF}"/>
          </ac:spMkLst>
        </pc:spChg>
        <pc:spChg chg="mod">
          <ac:chgData name="田村　千都" userId="f38e9360-4b3f-4838-8745-13a536dc0bb0" providerId="ADAL" clId="{62087909-926C-4F2A-8B3E-C517CFD7414D}" dt="2024-02-18T02:07:41.832" v="6430" actId="1076"/>
          <ac:spMkLst>
            <pc:docMk/>
            <pc:sldMk cId="1572196776" sldId="257"/>
            <ac:spMk id="25" creationId="{C6E613F1-6260-579B-6A0F-F8D379179CB1}"/>
          </ac:spMkLst>
        </pc:spChg>
        <pc:spChg chg="mod">
          <ac:chgData name="田村　千都" userId="f38e9360-4b3f-4838-8745-13a536dc0bb0" providerId="ADAL" clId="{62087909-926C-4F2A-8B3E-C517CFD7414D}" dt="2024-02-18T02:07:39.301" v="6429" actId="1076"/>
          <ac:spMkLst>
            <pc:docMk/>
            <pc:sldMk cId="1572196776" sldId="257"/>
            <ac:spMk id="26" creationId="{43AD5E1A-140F-8331-7381-68D3AC7AAB14}"/>
          </ac:spMkLst>
        </pc:spChg>
        <pc:spChg chg="add mod">
          <ac:chgData name="田村　千都" userId="f38e9360-4b3f-4838-8745-13a536dc0bb0" providerId="ADAL" clId="{62087909-926C-4F2A-8B3E-C517CFD7414D}" dt="2024-02-18T02:43:53.062" v="7810" actId="1036"/>
          <ac:spMkLst>
            <pc:docMk/>
            <pc:sldMk cId="1572196776" sldId="257"/>
            <ac:spMk id="28" creationId="{A8EB93A4-9BB2-FD8F-C5B4-D142A566D5F1}"/>
          </ac:spMkLst>
        </pc:spChg>
        <pc:spChg chg="add del mod">
          <ac:chgData name="田村　千都" userId="f38e9360-4b3f-4838-8745-13a536dc0bb0" providerId="ADAL" clId="{62087909-926C-4F2A-8B3E-C517CFD7414D}" dt="2024-02-18T00:08:45.040" v="4422" actId="478"/>
          <ac:spMkLst>
            <pc:docMk/>
            <pc:sldMk cId="1572196776" sldId="257"/>
            <ac:spMk id="30" creationId="{26197C11-5D9B-B16A-4CF9-269F0B6C89B1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32" creationId="{17B6BA08-F594-74E0-D8BD-D989F3166CD7}"/>
          </ac:spMkLst>
        </pc:spChg>
        <pc:spChg chg="add mod or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33" creationId="{07608904-7943-7499-B1AF-5563FD123C43}"/>
          </ac:spMkLst>
        </pc:spChg>
        <pc:spChg chg="add del mod">
          <ac:chgData name="田村　千都" userId="f38e9360-4b3f-4838-8745-13a536dc0bb0" providerId="ADAL" clId="{62087909-926C-4F2A-8B3E-C517CFD7414D}" dt="2024-02-18T00:12:25.717" v="4481" actId="478"/>
          <ac:spMkLst>
            <pc:docMk/>
            <pc:sldMk cId="1572196776" sldId="257"/>
            <ac:spMk id="36" creationId="{68F990BB-E8BD-41A4-7626-230BFEBF1665}"/>
          </ac:spMkLst>
        </pc:spChg>
        <pc:spChg chg="add mod">
          <ac:chgData name="田村　千都" userId="f38e9360-4b3f-4838-8745-13a536dc0bb0" providerId="ADAL" clId="{62087909-926C-4F2A-8B3E-C517CFD7414D}" dt="2024-02-18T09:13:51.699" v="10116" actId="1076"/>
          <ac:spMkLst>
            <pc:docMk/>
            <pc:sldMk cId="1572196776" sldId="257"/>
            <ac:spMk id="41" creationId="{0B795114-B875-F0FA-3D1D-46A697A27816}"/>
          </ac:spMkLst>
        </pc:spChg>
        <pc:spChg chg="add mod">
          <ac:chgData name="田村　千都" userId="f38e9360-4b3f-4838-8745-13a536dc0bb0" providerId="ADAL" clId="{62087909-926C-4F2A-8B3E-C517CFD7414D}" dt="2024-02-18T09:13:17.761" v="10113" actId="1076"/>
          <ac:spMkLst>
            <pc:docMk/>
            <pc:sldMk cId="1572196776" sldId="257"/>
            <ac:spMk id="44" creationId="{64278A68-4191-2F3B-0BA5-AD7DBD65164D}"/>
          </ac:spMkLst>
        </pc:spChg>
        <pc:spChg chg="add del mod">
          <ac:chgData name="田村　千都" userId="f38e9360-4b3f-4838-8745-13a536dc0bb0" providerId="ADAL" clId="{62087909-926C-4F2A-8B3E-C517CFD7414D}" dt="2024-02-18T00:15:58.856" v="4525" actId="478"/>
          <ac:spMkLst>
            <pc:docMk/>
            <pc:sldMk cId="1572196776" sldId="257"/>
            <ac:spMk id="47" creationId="{87D87FC3-9CBA-A3C8-AF1D-879569AC5894}"/>
          </ac:spMkLst>
        </pc:spChg>
        <pc:spChg chg="add mod">
          <ac:chgData name="田村　千都" userId="f38e9360-4b3f-4838-8745-13a536dc0bb0" providerId="ADAL" clId="{62087909-926C-4F2A-8B3E-C517CFD7414D}" dt="2024-02-18T09:28:03.641" v="10237" actId="1076"/>
          <ac:spMkLst>
            <pc:docMk/>
            <pc:sldMk cId="1572196776" sldId="257"/>
            <ac:spMk id="47" creationId="{A7793527-EA71-2C03-3099-4EF99E15576B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48" creationId="{5508EAA9-F7E2-5B96-0576-E1ACB9D3AAC8}"/>
          </ac:spMkLst>
        </pc:spChg>
        <pc:spChg chg="add del mod">
          <ac:chgData name="田村　千都" userId="f38e9360-4b3f-4838-8745-13a536dc0bb0" providerId="ADAL" clId="{62087909-926C-4F2A-8B3E-C517CFD7414D}" dt="2024-02-18T00:28:27.689" v="4612" actId="478"/>
          <ac:spMkLst>
            <pc:docMk/>
            <pc:sldMk cId="1572196776" sldId="257"/>
            <ac:spMk id="51" creationId="{1C0CF167-512C-F436-FEF3-A98374070735}"/>
          </ac:spMkLst>
        </pc:spChg>
        <pc:spChg chg="add mod">
          <ac:chgData name="田村　千都" userId="f38e9360-4b3f-4838-8745-13a536dc0bb0" providerId="ADAL" clId="{62087909-926C-4F2A-8B3E-C517CFD7414D}" dt="2024-02-18T09:12:50.816" v="10110" actId="1076"/>
          <ac:spMkLst>
            <pc:docMk/>
            <pc:sldMk cId="1572196776" sldId="257"/>
            <ac:spMk id="52" creationId="{AABB8E83-81EA-4047-FDD4-6612BB05A937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4" creationId="{54E9B342-876F-804B-7612-6A19CEC6C11F}"/>
          </ac:spMkLst>
        </pc:spChg>
        <pc:spChg chg="add mod">
          <ac:chgData name="田村　千都" userId="f38e9360-4b3f-4838-8745-13a536dc0bb0" providerId="ADAL" clId="{62087909-926C-4F2A-8B3E-C517CFD7414D}" dt="2024-02-18T09:04:05.563" v="10073" actId="164"/>
          <ac:spMkLst>
            <pc:docMk/>
            <pc:sldMk cId="1572196776" sldId="257"/>
            <ac:spMk id="56" creationId="{4F263975-D814-0A80-3555-20F9DAEAD4CD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6" creationId="{635DA67C-7DCD-88E3-2C7B-D334DD1D530C}"/>
          </ac:spMkLst>
        </pc:spChg>
        <pc:spChg chg="add mod">
          <ac:chgData name="田村　千都" userId="f38e9360-4b3f-4838-8745-13a536dc0bb0" providerId="ADAL" clId="{62087909-926C-4F2A-8B3E-C517CFD7414D}" dt="2024-02-18T09:04:19.265" v="10074" actId="164"/>
          <ac:spMkLst>
            <pc:docMk/>
            <pc:sldMk cId="1572196776" sldId="257"/>
            <ac:spMk id="57" creationId="{01537450-B13B-A4AB-3CE6-03B53CB31104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58" creationId="{12A81A34-6991-3E7C-77EF-78DA02FCB351}"/>
          </ac:spMkLst>
        </pc:spChg>
        <pc:spChg chg="add mod">
          <ac:chgData name="田村　千都" userId="f38e9360-4b3f-4838-8745-13a536dc0bb0" providerId="ADAL" clId="{62087909-926C-4F2A-8B3E-C517CFD7414D}" dt="2024-02-18T09:04:32.198" v="10075" actId="164"/>
          <ac:spMkLst>
            <pc:docMk/>
            <pc:sldMk cId="1572196776" sldId="257"/>
            <ac:spMk id="58" creationId="{383DC42E-EFB4-0788-93CD-CEC24A2B09B1}"/>
          </ac:spMkLst>
        </pc:spChg>
        <pc:spChg chg="mod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60" creationId="{FBC95603-130E-8ACB-9647-581A4AFCB1DF}"/>
          </ac:spMkLst>
        </pc:spChg>
        <pc:spChg chg="add mod topLvl">
          <ac:chgData name="田村　千都" userId="f38e9360-4b3f-4838-8745-13a536dc0bb0" providerId="ADAL" clId="{62087909-926C-4F2A-8B3E-C517CFD7414D}" dt="2024-02-18T00:31:05.367" v="4645" actId="165"/>
          <ac:spMkLst>
            <pc:docMk/>
            <pc:sldMk cId="1572196776" sldId="257"/>
            <ac:spMk id="62" creationId="{1588C1A0-2294-A8EC-1904-0486D6A1D7FF}"/>
          </ac:spMkLst>
        </pc:spChg>
        <pc:spChg chg="add del mod">
          <ac:chgData name="田村　千都" userId="f38e9360-4b3f-4838-8745-13a536dc0bb0" providerId="ADAL" clId="{62087909-926C-4F2A-8B3E-C517CFD7414D}" dt="2024-02-18T00:32:57.813" v="4914" actId="478"/>
          <ac:spMkLst>
            <pc:docMk/>
            <pc:sldMk cId="1572196776" sldId="257"/>
            <ac:spMk id="64" creationId="{E220D81E-4E1C-072B-0003-A07ABAC67BFF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67" creationId="{987F8D97-E06B-95A4-A47E-709C6410A280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69" creationId="{56E73198-1593-4983-15D4-58C127C56AFB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1" creationId="{D3F7A9FF-233F-813B-A593-D4E4A3094251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2" creationId="{19B2D6D0-E770-20B6-FF46-7F73A03FD65B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4" creationId="{D51B1CCC-3708-DA4A-50BE-91A3C7EC0712}"/>
          </ac:spMkLst>
        </pc:spChg>
        <pc:spChg chg="add 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78" creationId="{D3462466-6BEB-A525-E7AA-F5081D7D7F51}"/>
          </ac:spMkLst>
        </pc:spChg>
        <pc:spChg chg="add mod">
          <ac:chgData name="田村　千都" userId="f38e9360-4b3f-4838-8745-13a536dc0bb0" providerId="ADAL" clId="{62087909-926C-4F2A-8B3E-C517CFD7414D}" dt="2024-02-18T12:30:04.094" v="10272" actId="1076"/>
          <ac:spMkLst>
            <pc:docMk/>
            <pc:sldMk cId="1572196776" sldId="257"/>
            <ac:spMk id="80" creationId="{972B6D9F-F317-E49D-ABF0-77392325A748}"/>
          </ac:spMkLst>
        </pc:spChg>
        <pc:spChg chg="add del mod">
          <ac:chgData name="田村　千都" userId="f38e9360-4b3f-4838-8745-13a536dc0bb0" providerId="ADAL" clId="{62087909-926C-4F2A-8B3E-C517CFD7414D}" dt="2024-02-18T12:30:08.395" v="10273" actId="478"/>
          <ac:spMkLst>
            <pc:docMk/>
            <pc:sldMk cId="1572196776" sldId="257"/>
            <ac:spMk id="81" creationId="{7322C207-3998-D60E-ECB3-773059A44D7A}"/>
          </ac:spMkLst>
        </pc:spChg>
        <pc:spChg chg="add mod">
          <ac:chgData name="田村　千都" userId="f38e9360-4b3f-4838-8745-13a536dc0bb0" providerId="ADAL" clId="{62087909-926C-4F2A-8B3E-C517CFD7414D}" dt="2024-02-18T12:30:21" v="10275" actId="1076"/>
          <ac:spMkLst>
            <pc:docMk/>
            <pc:sldMk cId="1572196776" sldId="257"/>
            <ac:spMk id="84" creationId="{96067099-495F-EE86-4139-9758AA790347}"/>
          </ac:spMkLst>
        </pc:spChg>
        <pc:spChg chg="add mod topLvl">
          <ac:chgData name="田村　千都" userId="f38e9360-4b3f-4838-8745-13a536dc0bb0" providerId="ADAL" clId="{62087909-926C-4F2A-8B3E-C517CFD7414D}" dt="2024-02-18T09:19:01.926" v="10148" actId="164"/>
          <ac:spMkLst>
            <pc:docMk/>
            <pc:sldMk cId="1572196776" sldId="257"/>
            <ac:spMk id="100" creationId="{1C843747-5E25-E884-8CA5-0213C2DA71ED}"/>
          </ac:spMkLst>
        </pc:spChg>
        <pc:spChg chg="mod">
          <ac:chgData name="田村　千都" userId="f38e9360-4b3f-4838-8745-13a536dc0bb0" providerId="ADAL" clId="{62087909-926C-4F2A-8B3E-C517CFD7414D}" dt="2024-02-18T00:39:05.804" v="5021" actId="1076"/>
          <ac:spMkLst>
            <pc:docMk/>
            <pc:sldMk cId="1572196776" sldId="257"/>
            <ac:spMk id="101" creationId="{FCB6ED52-E100-32C6-94AE-779352E4E27A}"/>
          </ac:spMkLst>
        </pc:spChg>
        <pc:spChg chg="mod">
          <ac:chgData name="田村　千都" userId="f38e9360-4b3f-4838-8745-13a536dc0bb0" providerId="ADAL" clId="{62087909-926C-4F2A-8B3E-C517CFD7414D}" dt="2024-02-15T02:22:47.881" v="4205" actId="1076"/>
          <ac:spMkLst>
            <pc:docMk/>
            <pc:sldMk cId="1572196776" sldId="257"/>
            <ac:spMk id="102" creationId="{E7B9F327-4A93-0D6A-6A63-4A7E25498192}"/>
          </ac:spMkLst>
        </pc:spChg>
        <pc:spChg chg="mod">
          <ac:chgData name="田村　千都" userId="f38e9360-4b3f-4838-8745-13a536dc0bb0" providerId="ADAL" clId="{62087909-926C-4F2A-8B3E-C517CFD7414D}" dt="2024-02-18T02:45:05.036" v="7819" actId="1076"/>
          <ac:spMkLst>
            <pc:docMk/>
            <pc:sldMk cId="1572196776" sldId="257"/>
            <ac:spMk id="108" creationId="{3E4D75CB-21D3-DDD0-EDFC-672B554EAF63}"/>
          </ac:spMkLst>
        </pc:spChg>
        <pc:spChg chg="mod">
          <ac:chgData name="田村　千都" userId="f38e9360-4b3f-4838-8745-13a536dc0bb0" providerId="ADAL" clId="{62087909-926C-4F2A-8B3E-C517CFD7414D}" dt="2024-02-18T02:45:20.704" v="7821" actId="1076"/>
          <ac:spMkLst>
            <pc:docMk/>
            <pc:sldMk cId="1572196776" sldId="257"/>
            <ac:spMk id="109" creationId="{3E484DBB-B60A-01D6-C4D4-9F0BC3290E44}"/>
          </ac:spMkLst>
        </pc:spChg>
        <pc:spChg chg="mod">
          <ac:chgData name="田村　千都" userId="f38e9360-4b3f-4838-8745-13a536dc0bb0" providerId="ADAL" clId="{62087909-926C-4F2A-8B3E-C517CFD7414D}" dt="2024-02-18T02:43:14.163" v="7786" actId="1076"/>
          <ac:spMkLst>
            <pc:docMk/>
            <pc:sldMk cId="1572196776" sldId="257"/>
            <ac:spMk id="117" creationId="{800B5F58-3F4A-D0A2-DDA2-31A2C8255C4D}"/>
          </ac:spMkLst>
        </pc:spChg>
        <pc:spChg chg="mod">
          <ac:chgData name="田村　千都" userId="f38e9360-4b3f-4838-8745-13a536dc0bb0" providerId="ADAL" clId="{62087909-926C-4F2A-8B3E-C517CFD7414D}" dt="2024-02-18T02:43:17.422" v="7787" actId="1076"/>
          <ac:spMkLst>
            <pc:docMk/>
            <pc:sldMk cId="1572196776" sldId="257"/>
            <ac:spMk id="118" creationId="{2B8E0C2A-9EEA-C53A-4E61-D1D9A211C147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119" creationId="{78521D43-38B2-762C-39EF-287DC8F69230}"/>
          </ac:spMkLst>
        </pc:spChg>
        <pc:spChg chg="mod">
          <ac:chgData name="田村　千都" userId="f38e9360-4b3f-4838-8745-13a536dc0bb0" providerId="ADAL" clId="{62087909-926C-4F2A-8B3E-C517CFD7414D}" dt="2024-02-18T03:41:47.738" v="9320" actId="20577"/>
          <ac:spMkLst>
            <pc:docMk/>
            <pc:sldMk cId="1572196776" sldId="257"/>
            <ac:spMk id="121" creationId="{BE3E507D-5CA4-8FDD-C801-76C40D4F31CA}"/>
          </ac:spMkLst>
        </pc:spChg>
        <pc:spChg chg="mod">
          <ac:chgData name="田村　千都" userId="f38e9360-4b3f-4838-8745-13a536dc0bb0" providerId="ADAL" clId="{62087909-926C-4F2A-8B3E-C517CFD7414D}" dt="2024-02-18T02:45:00.590" v="7818" actId="1076"/>
          <ac:spMkLst>
            <pc:docMk/>
            <pc:sldMk cId="1572196776" sldId="257"/>
            <ac:spMk id="124" creationId="{7D85118B-9E9E-1C9B-8085-D31851D8774D}"/>
          </ac:spMkLst>
        </pc:spChg>
        <pc:spChg chg="mod">
          <ac:chgData name="田村　千都" userId="f38e9360-4b3f-4838-8745-13a536dc0bb0" providerId="ADAL" clId="{62087909-926C-4F2A-8B3E-C517CFD7414D}" dt="2024-02-18T02:45:15.918" v="7820" actId="1076"/>
          <ac:spMkLst>
            <pc:docMk/>
            <pc:sldMk cId="1572196776" sldId="257"/>
            <ac:spMk id="125" creationId="{D8E06F9C-EC65-67B2-1F10-03CD930C6ECF}"/>
          </ac:spMkLst>
        </pc:spChg>
        <pc:spChg chg="mod">
          <ac:chgData name="田村　千都" userId="f38e9360-4b3f-4838-8745-13a536dc0bb0" providerId="ADAL" clId="{62087909-926C-4F2A-8B3E-C517CFD7414D}" dt="2024-02-18T03:41:44.741" v="9319" actId="20577"/>
          <ac:spMkLst>
            <pc:docMk/>
            <pc:sldMk cId="1572196776" sldId="257"/>
            <ac:spMk id="128" creationId="{3441A895-B010-A553-5485-8DD7662C5700}"/>
          </ac:spMkLst>
        </pc:spChg>
        <pc:spChg chg="mod">
          <ac:chgData name="田村　千都" userId="f38e9360-4b3f-4838-8745-13a536dc0bb0" providerId="ADAL" clId="{62087909-926C-4F2A-8B3E-C517CFD7414D}" dt="2024-02-18T02:44:31.563" v="7816" actId="1076"/>
          <ac:spMkLst>
            <pc:docMk/>
            <pc:sldMk cId="1572196776" sldId="257"/>
            <ac:spMk id="130" creationId="{A231AD96-89AD-F7C9-96AE-DA5DF23F8ED2}"/>
          </ac:spMkLst>
        </pc:spChg>
        <pc:spChg chg="mod">
          <ac:chgData name="田村　千都" userId="f38e9360-4b3f-4838-8745-13a536dc0bb0" providerId="ADAL" clId="{62087909-926C-4F2A-8B3E-C517CFD7414D}" dt="2024-02-18T03:41:42.147" v="9318" actId="20577"/>
          <ac:spMkLst>
            <pc:docMk/>
            <pc:sldMk cId="1572196776" sldId="257"/>
            <ac:spMk id="131" creationId="{75E2682E-56D9-44CC-3324-2C604F3707BF}"/>
          </ac:spMkLst>
        </pc:spChg>
        <pc:spChg chg="del mod">
          <ac:chgData name="田村　千都" userId="f38e9360-4b3f-4838-8745-13a536dc0bb0" providerId="ADAL" clId="{62087909-926C-4F2A-8B3E-C517CFD7414D}" dt="2024-02-18T00:49:29.159" v="5217" actId="478"/>
          <ac:spMkLst>
            <pc:docMk/>
            <pc:sldMk cId="1572196776" sldId="257"/>
            <ac:spMk id="132" creationId="{0D041762-63E3-5507-95A4-5302BCE037C3}"/>
          </ac:spMkLst>
        </pc:spChg>
        <pc:spChg chg="mod">
          <ac:chgData name="田村　千都" userId="f38e9360-4b3f-4838-8745-13a536dc0bb0" providerId="ADAL" clId="{62087909-926C-4F2A-8B3E-C517CFD7414D}" dt="2024-02-18T03:41:51.045" v="9321" actId="20577"/>
          <ac:spMkLst>
            <pc:docMk/>
            <pc:sldMk cId="1572196776" sldId="257"/>
            <ac:spMk id="133" creationId="{E7038384-D8B9-6D1E-2A66-D75C5B30D55F}"/>
          </ac:spMkLst>
        </pc:spChg>
        <pc:spChg chg="mod">
          <ac:chgData name="田村　千都" userId="f38e9360-4b3f-4838-8745-13a536dc0bb0" providerId="ADAL" clId="{62087909-926C-4F2A-8B3E-C517CFD7414D}" dt="2024-02-18T02:43:46.342" v="7803" actId="1035"/>
          <ac:spMkLst>
            <pc:docMk/>
            <pc:sldMk cId="1572196776" sldId="257"/>
            <ac:spMk id="134" creationId="{39592222-141F-7FB1-504E-23AF75B8BA30}"/>
          </ac:spMkLst>
        </pc:spChg>
        <pc:spChg chg="mod">
          <ac:chgData name="田村　千都" userId="f38e9360-4b3f-4838-8745-13a536dc0bb0" providerId="ADAL" clId="{62087909-926C-4F2A-8B3E-C517CFD7414D}" dt="2024-02-18T03:41:37.488" v="9317" actId="1076"/>
          <ac:spMkLst>
            <pc:docMk/>
            <pc:sldMk cId="1572196776" sldId="257"/>
            <ac:spMk id="135" creationId="{AFD8C188-F514-6F8D-0797-75CA238BEBD6}"/>
          </ac:spMkLst>
        </pc:spChg>
        <pc:spChg chg="mod topLvl">
          <ac:chgData name="田村　千都" userId="f38e9360-4b3f-4838-8745-13a536dc0bb0" providerId="ADAL" clId="{62087909-926C-4F2A-8B3E-C517CFD7414D}" dt="2024-02-18T09:25:23.496" v="10182" actId="14100"/>
          <ac:spMkLst>
            <pc:docMk/>
            <pc:sldMk cId="1572196776" sldId="257"/>
            <ac:spMk id="140" creationId="{3A0BFA39-2CF3-71AE-9BEC-BDFDB93293E8}"/>
          </ac:spMkLst>
        </pc:spChg>
        <pc:spChg chg="del mod">
          <ac:chgData name="田村　千都" userId="f38e9360-4b3f-4838-8745-13a536dc0bb0" providerId="ADAL" clId="{62087909-926C-4F2A-8B3E-C517CFD7414D}" dt="2024-02-18T00:49:34.773" v="5218" actId="478"/>
          <ac:spMkLst>
            <pc:docMk/>
            <pc:sldMk cId="1572196776" sldId="257"/>
            <ac:spMk id="141" creationId="{74033C07-2EC8-7593-8DE5-B1E67D6C763B}"/>
          </ac:spMkLst>
        </pc:spChg>
        <pc:spChg chg="add del mod topLvl">
          <ac:chgData name="田村　千都" userId="f38e9360-4b3f-4838-8745-13a536dc0bb0" providerId="ADAL" clId="{62087909-926C-4F2A-8B3E-C517CFD7414D}" dt="2024-02-18T08:28:56.213" v="9813" actId="21"/>
          <ac:spMkLst>
            <pc:docMk/>
            <pc:sldMk cId="1572196776" sldId="257"/>
            <ac:spMk id="143" creationId="{51547655-A21F-3978-5CFC-9592CD841E93}"/>
          </ac:spMkLst>
        </pc:spChg>
        <pc:spChg chg="mod">
          <ac:chgData name="田村　千都" userId="f38e9360-4b3f-4838-8745-13a536dc0bb0" providerId="ADAL" clId="{62087909-926C-4F2A-8B3E-C517CFD7414D}" dt="2024-02-18T08:17:54.144" v="9735" actId="164"/>
          <ac:spMkLst>
            <pc:docMk/>
            <pc:sldMk cId="1572196776" sldId="257"/>
            <ac:spMk id="149" creationId="{A50535C1-3BDB-C81C-3BDA-02065159F29C}"/>
          </ac:spMkLst>
        </pc:spChg>
        <pc:spChg chg="mod topLvl">
          <ac:chgData name="田村　千都" userId="f38e9360-4b3f-4838-8745-13a536dc0bb0" providerId="ADAL" clId="{62087909-926C-4F2A-8B3E-C517CFD7414D}" dt="2024-02-18T08:28:56.213" v="9813" actId="21"/>
          <ac:spMkLst>
            <pc:docMk/>
            <pc:sldMk cId="1572196776" sldId="257"/>
            <ac:spMk id="150" creationId="{B6131467-49B4-8B15-B6ED-BCD9B531AA66}"/>
          </ac:spMkLst>
        </pc:spChg>
        <pc:spChg chg="add mod topLvl">
          <ac:chgData name="田村　千都" userId="f38e9360-4b3f-4838-8745-13a536dc0bb0" providerId="ADAL" clId="{62087909-926C-4F2A-8B3E-C517CFD7414D}" dt="2024-02-18T09:26:57.151" v="10234" actId="1037"/>
          <ac:spMkLst>
            <pc:docMk/>
            <pc:sldMk cId="1572196776" sldId="257"/>
            <ac:spMk id="151" creationId="{49C3CDAD-20CE-5F4D-D09C-86467C524AA7}"/>
          </ac:spMkLst>
        </pc:spChg>
        <pc:spChg chg="add mod topLvl">
          <ac:chgData name="田村　千都" userId="f38e9360-4b3f-4838-8745-13a536dc0bb0" providerId="ADAL" clId="{62087909-926C-4F2A-8B3E-C517CFD7414D}" dt="2024-02-18T09:26:57.151" v="10234" actId="1037"/>
          <ac:spMkLst>
            <pc:docMk/>
            <pc:sldMk cId="1572196776" sldId="257"/>
            <ac:spMk id="152" creationId="{5A3CCF38-E0F0-A281-1954-55D0B256D4CD}"/>
          </ac:spMkLst>
        </pc:spChg>
        <pc:spChg chg="mod">
          <ac:chgData name="田村　千都" userId="f38e9360-4b3f-4838-8745-13a536dc0bb0" providerId="ADAL" clId="{62087909-926C-4F2A-8B3E-C517CFD7414D}" dt="2024-02-18T08:16:58.116" v="9728" actId="165"/>
          <ac:spMkLst>
            <pc:docMk/>
            <pc:sldMk cId="1572196776" sldId="257"/>
            <ac:spMk id="153" creationId="{7802EA1D-4C7D-93B4-E6BC-BFCD49F995EB}"/>
          </ac:spMkLst>
        </pc:spChg>
        <pc:spChg chg="mod">
          <ac:chgData name="田村　千都" userId="f38e9360-4b3f-4838-8745-13a536dc0bb0" providerId="ADAL" clId="{62087909-926C-4F2A-8B3E-C517CFD7414D}" dt="2024-02-18T08:16:58.116" v="9728" actId="165"/>
          <ac:spMkLst>
            <pc:docMk/>
            <pc:sldMk cId="1572196776" sldId="257"/>
            <ac:spMk id="154" creationId="{ED8F7D44-7D43-B822-A44A-D4FEB8599AF8}"/>
          </ac:spMkLst>
        </pc:spChg>
        <pc:spChg chg="mod">
          <ac:chgData name="田村　千都" userId="f38e9360-4b3f-4838-8745-13a536dc0bb0" providerId="ADAL" clId="{62087909-926C-4F2A-8B3E-C517CFD7414D}" dt="2024-02-18T08:16:58.116" v="9728" actId="165"/>
          <ac:spMkLst>
            <pc:docMk/>
            <pc:sldMk cId="1572196776" sldId="257"/>
            <ac:spMk id="155" creationId="{1E4E7722-2EAC-847E-051E-B422CB2C7FA0}"/>
          </ac:spMkLst>
        </pc:spChg>
        <pc:spChg chg="mod topLvl">
          <ac:chgData name="田村　千都" userId="f38e9360-4b3f-4838-8745-13a536dc0bb0" providerId="ADAL" clId="{62087909-926C-4F2A-8B3E-C517CFD7414D}" dt="2024-02-18T09:19:43.408" v="10152" actId="164"/>
          <ac:spMkLst>
            <pc:docMk/>
            <pc:sldMk cId="1572196776" sldId="257"/>
            <ac:spMk id="156" creationId="{ADEDD7E5-FFE4-F4D5-91C1-1CA042175F75}"/>
          </ac:spMkLst>
        </pc:spChg>
        <pc:spChg chg="mod topLvl">
          <ac:chgData name="田村　千都" userId="f38e9360-4b3f-4838-8745-13a536dc0bb0" providerId="ADAL" clId="{62087909-926C-4F2A-8B3E-C517CFD7414D}" dt="2024-02-18T09:19:33.775" v="10151" actId="164"/>
          <ac:spMkLst>
            <pc:docMk/>
            <pc:sldMk cId="1572196776" sldId="257"/>
            <ac:spMk id="157" creationId="{08EB2279-FAD6-E772-B42E-C121A3734F6E}"/>
          </ac:spMkLst>
        </pc:spChg>
        <pc:spChg chg="mod ord topLvl">
          <ac:chgData name="田村　千都" userId="f38e9360-4b3f-4838-8745-13a536dc0bb0" providerId="ADAL" clId="{62087909-926C-4F2A-8B3E-C517CFD7414D}" dt="2024-02-18T09:02:06.410" v="10045" actId="164"/>
          <ac:spMkLst>
            <pc:docMk/>
            <pc:sldMk cId="1572196776" sldId="257"/>
            <ac:spMk id="158" creationId="{70EDB9B8-DEB6-A268-4AB0-9A61FE08B3F4}"/>
          </ac:spMkLst>
        </pc:spChg>
        <pc:spChg chg="mod">
          <ac:chgData name="田村　千都" userId="f38e9360-4b3f-4838-8745-13a536dc0bb0" providerId="ADAL" clId="{62087909-926C-4F2A-8B3E-C517CFD7414D}" dt="2024-02-18T08:26:16.667" v="9799" actId="14100"/>
          <ac:spMkLst>
            <pc:docMk/>
            <pc:sldMk cId="1572196776" sldId="257"/>
            <ac:spMk id="159" creationId="{8BFF2621-8843-942C-0539-0C4ECC8694F2}"/>
          </ac:spMkLst>
        </pc:spChg>
        <pc:spChg chg="mod">
          <ac:chgData name="田村　千都" userId="f38e9360-4b3f-4838-8745-13a536dc0bb0" providerId="ADAL" clId="{62087909-926C-4F2A-8B3E-C517CFD7414D}" dt="2024-02-18T08:27:46.422" v="9806" actId="14100"/>
          <ac:spMkLst>
            <pc:docMk/>
            <pc:sldMk cId="1572196776" sldId="257"/>
            <ac:spMk id="160" creationId="{4770B11B-B135-D0A6-AC1E-BF2BAE043D48}"/>
          </ac:spMkLst>
        </pc:spChg>
        <pc:spChg chg="add mod topLvl">
          <ac:chgData name="田村　千都" userId="f38e9360-4b3f-4838-8745-13a536dc0bb0" providerId="ADAL" clId="{62087909-926C-4F2A-8B3E-C517CFD7414D}" dt="2024-02-18T09:16:00.844" v="10125" actId="1076"/>
          <ac:spMkLst>
            <pc:docMk/>
            <pc:sldMk cId="1572196776" sldId="257"/>
            <ac:spMk id="169" creationId="{76FDAEB9-378F-5C13-541D-CBBE3044829C}"/>
          </ac:spMkLst>
        </pc:spChg>
        <pc:spChg chg="add mod topLvl">
          <ac:chgData name="田村　千都" userId="f38e9360-4b3f-4838-8745-13a536dc0bb0" providerId="ADAL" clId="{62087909-926C-4F2A-8B3E-C517CFD7414D}" dt="2024-02-18T09:15:32.720" v="10122" actId="1076"/>
          <ac:spMkLst>
            <pc:docMk/>
            <pc:sldMk cId="1572196776" sldId="257"/>
            <ac:spMk id="170" creationId="{54913481-52D0-76F5-F0FE-E5E9530C5FE2}"/>
          </ac:spMkLst>
        </pc:spChg>
        <pc:spChg chg="add mod topLvl">
          <ac:chgData name="田村　千都" userId="f38e9360-4b3f-4838-8745-13a536dc0bb0" providerId="ADAL" clId="{62087909-926C-4F2A-8B3E-C517CFD7414D}" dt="2024-02-18T09:15:05.033" v="10119" actId="1076"/>
          <ac:spMkLst>
            <pc:docMk/>
            <pc:sldMk cId="1572196776" sldId="257"/>
            <ac:spMk id="171" creationId="{7220ADA8-E767-3C43-38B2-7A190356F2F4}"/>
          </ac:spMkLst>
        </pc:spChg>
        <pc:spChg chg="add mod topLvl">
          <ac:chgData name="田村　千都" userId="f38e9360-4b3f-4838-8745-13a536dc0bb0" providerId="ADAL" clId="{62087909-926C-4F2A-8B3E-C517CFD7414D}" dt="2024-02-18T09:26:57.151" v="10234" actId="1037"/>
          <ac:spMkLst>
            <pc:docMk/>
            <pc:sldMk cId="1572196776" sldId="257"/>
            <ac:spMk id="172" creationId="{517A57C1-F130-062A-DB4D-0E29EBD1BDF4}"/>
          </ac:spMkLst>
        </pc:spChg>
        <pc:spChg chg="add mod topLvl">
          <ac:chgData name="田村　千都" userId="f38e9360-4b3f-4838-8745-13a536dc0bb0" providerId="ADAL" clId="{62087909-926C-4F2A-8B3E-C517CFD7414D}" dt="2024-02-18T09:26:57.151" v="10234" actId="1037"/>
          <ac:spMkLst>
            <pc:docMk/>
            <pc:sldMk cId="1572196776" sldId="257"/>
            <ac:spMk id="173" creationId="{275B8C12-A7A6-0BB9-EDAA-5FE60A662496}"/>
          </ac:spMkLst>
        </pc:spChg>
        <pc:spChg chg="add mod topLvl">
          <ac:chgData name="田村　千都" userId="f38e9360-4b3f-4838-8745-13a536dc0bb0" providerId="ADAL" clId="{62087909-926C-4F2A-8B3E-C517CFD7414D}" dt="2024-02-18T08:21:08.325" v="9770" actId="1076"/>
          <ac:spMkLst>
            <pc:docMk/>
            <pc:sldMk cId="1572196776" sldId="257"/>
            <ac:spMk id="174" creationId="{DC9403B9-F544-9384-7FAA-49FE43FAD054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75" creationId="{499F5B27-7C65-22F9-F086-E2D094EB9CCE}"/>
          </ac:spMkLst>
        </pc:spChg>
        <pc:spChg chg="add mod ord topLvl">
          <ac:chgData name="田村　千都" userId="f38e9360-4b3f-4838-8745-13a536dc0bb0" providerId="ADAL" clId="{62087909-926C-4F2A-8B3E-C517CFD7414D}" dt="2024-02-18T09:28:19.599" v="10238" actId="1076"/>
          <ac:spMkLst>
            <pc:docMk/>
            <pc:sldMk cId="1572196776" sldId="257"/>
            <ac:spMk id="176" creationId="{A67D2225-DACD-0226-B17F-885F6FA35489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77" creationId="{54D660DC-B2F4-E0A5-8C60-43CEC961AC8C}"/>
          </ac:spMkLst>
        </pc:spChg>
        <pc:spChg chg="add mod topLvl">
          <ac:chgData name="田村　千都" userId="f38e9360-4b3f-4838-8745-13a536dc0bb0" providerId="ADAL" clId="{62087909-926C-4F2A-8B3E-C517CFD7414D}" dt="2024-02-18T09:28:36.901" v="10241" actId="1076"/>
          <ac:spMkLst>
            <pc:docMk/>
            <pc:sldMk cId="1572196776" sldId="257"/>
            <ac:spMk id="178" creationId="{B4C7BBCF-9FB6-92D9-1B23-EA822D0CC49B}"/>
          </ac:spMkLst>
        </pc:spChg>
        <pc:spChg chg="add mod topLvl">
          <ac:chgData name="田村　千都" userId="f38e9360-4b3f-4838-8745-13a536dc0bb0" providerId="ADAL" clId="{62087909-926C-4F2A-8B3E-C517CFD7414D}" dt="2024-02-18T09:28:53.914" v="10243" actId="1076"/>
          <ac:spMkLst>
            <pc:docMk/>
            <pc:sldMk cId="1572196776" sldId="257"/>
            <ac:spMk id="179" creationId="{B63EADE5-AAC2-686E-5534-C2D9A92241FD}"/>
          </ac:spMkLst>
        </pc:spChg>
        <pc:spChg chg="add del mod">
          <ac:chgData name="田村　千都" userId="f38e9360-4b3f-4838-8745-13a536dc0bb0" providerId="ADAL" clId="{62087909-926C-4F2A-8B3E-C517CFD7414D}" dt="2024-02-18T07:25:05.316" v="9387" actId="478"/>
          <ac:spMkLst>
            <pc:docMk/>
            <pc:sldMk cId="1572196776" sldId="257"/>
            <ac:spMk id="180" creationId="{D14F60D5-D2D7-EBC2-4514-0E5C67C32C5D}"/>
          </ac:spMkLst>
        </pc:spChg>
        <pc:spChg chg="add mod topLvl">
          <ac:chgData name="田村　千都" userId="f38e9360-4b3f-4838-8745-13a536dc0bb0" providerId="ADAL" clId="{62087909-926C-4F2A-8B3E-C517CFD7414D}" dt="2024-02-18T12:28:00.490" v="10251" actId="1076"/>
          <ac:spMkLst>
            <pc:docMk/>
            <pc:sldMk cId="1572196776" sldId="257"/>
            <ac:spMk id="181" creationId="{84E4EA49-8285-EF7F-F2AE-2E6CD2280323}"/>
          </ac:spMkLst>
        </pc:spChg>
        <pc:spChg chg="add mod">
          <ac:chgData name="田村　千都" userId="f38e9360-4b3f-4838-8745-13a536dc0bb0" providerId="ADAL" clId="{62087909-926C-4F2A-8B3E-C517CFD7414D}" dt="2024-02-18T01:46:44.277" v="5971"/>
          <ac:spMkLst>
            <pc:docMk/>
            <pc:sldMk cId="1572196776" sldId="257"/>
            <ac:spMk id="182" creationId="{6A35DB99-BAFF-38A0-B6F4-ACCBE1B9A76E}"/>
          </ac:spMkLst>
        </pc:spChg>
        <pc:spChg chg="add mod topLvl">
          <ac:chgData name="田村　千都" userId="f38e9360-4b3f-4838-8745-13a536dc0bb0" providerId="ADAL" clId="{62087909-926C-4F2A-8B3E-C517CFD7414D}" dt="2024-02-18T09:16:36.243" v="10129" actId="164"/>
          <ac:spMkLst>
            <pc:docMk/>
            <pc:sldMk cId="1572196776" sldId="257"/>
            <ac:spMk id="183" creationId="{BD326630-DF50-7EF4-16C5-FA357E9411AF}"/>
          </ac:spMkLst>
        </pc:spChg>
        <pc:spChg chg="add del mod">
          <ac:chgData name="田村　千都" userId="f38e9360-4b3f-4838-8745-13a536dc0bb0" providerId="ADAL" clId="{62087909-926C-4F2A-8B3E-C517CFD7414D}" dt="2024-02-18T01:50:27.143" v="6005" actId="478"/>
          <ac:spMkLst>
            <pc:docMk/>
            <pc:sldMk cId="1572196776" sldId="257"/>
            <ac:spMk id="187" creationId="{9873F18B-86D0-47D9-3C42-6561E05D6E0C}"/>
          </ac:spMkLst>
        </pc:spChg>
        <pc:spChg chg="add del mod">
          <ac:chgData name="田村　千都" userId="f38e9360-4b3f-4838-8745-13a536dc0bb0" providerId="ADAL" clId="{62087909-926C-4F2A-8B3E-C517CFD7414D}" dt="2024-02-18T01:51:20.160" v="6077" actId="478"/>
          <ac:spMkLst>
            <pc:docMk/>
            <pc:sldMk cId="1572196776" sldId="257"/>
            <ac:spMk id="188" creationId="{34448D9A-1589-E8A1-1298-E8602F16328F}"/>
          </ac:spMkLst>
        </pc:spChg>
        <pc:spChg chg="add mod topLvl">
          <ac:chgData name="田村　千都" userId="f38e9360-4b3f-4838-8745-13a536dc0bb0" providerId="ADAL" clId="{62087909-926C-4F2A-8B3E-C517CFD7414D}" dt="2024-02-18T12:29:46.424" v="10270" actId="1076"/>
          <ac:spMkLst>
            <pc:docMk/>
            <pc:sldMk cId="1572196776" sldId="257"/>
            <ac:spMk id="189" creationId="{6DD12822-F953-F8C1-EB93-22F961B83D90}"/>
          </ac:spMkLst>
        </pc:spChg>
        <pc:spChg chg="add mod topLvl">
          <ac:chgData name="田村　千都" userId="f38e9360-4b3f-4838-8745-13a536dc0bb0" providerId="ADAL" clId="{62087909-926C-4F2A-8B3E-C517CFD7414D}" dt="2024-02-18T12:28:48.604" v="10256" actId="1076"/>
          <ac:spMkLst>
            <pc:docMk/>
            <pc:sldMk cId="1572196776" sldId="257"/>
            <ac:spMk id="190" creationId="{D581A557-EB6E-D955-8DB9-E5D97E6174F2}"/>
          </ac:spMkLst>
        </pc:spChg>
        <pc:spChg chg="add mod topLvl">
          <ac:chgData name="田村　千都" userId="f38e9360-4b3f-4838-8745-13a536dc0bb0" providerId="ADAL" clId="{62087909-926C-4F2A-8B3E-C517CFD7414D}" dt="2024-02-18T12:28:53.427" v="10257" actId="1076"/>
          <ac:spMkLst>
            <pc:docMk/>
            <pc:sldMk cId="1572196776" sldId="257"/>
            <ac:spMk id="191" creationId="{8025ED81-1714-1EAB-AA0C-E3C59FB604D2}"/>
          </ac:spMkLst>
        </pc:spChg>
        <pc:spChg chg="add mod">
          <ac:chgData name="田村　千都" userId="f38e9360-4b3f-4838-8745-13a536dc0bb0" providerId="ADAL" clId="{62087909-926C-4F2A-8B3E-C517CFD7414D}" dt="2024-02-18T12:41:21.240" v="10538" actId="20577"/>
          <ac:spMkLst>
            <pc:docMk/>
            <pc:sldMk cId="1572196776" sldId="257"/>
            <ac:spMk id="196" creationId="{CF6D1266-695E-0E0B-AE47-EF1CC9354B7A}"/>
          </ac:spMkLst>
        </pc:spChg>
        <pc:spChg chg="add mod">
          <ac:chgData name="田村　千都" userId="f38e9360-4b3f-4838-8745-13a536dc0bb0" providerId="ADAL" clId="{62087909-926C-4F2A-8B3E-C517CFD7414D}" dt="2024-02-18T12:41:07.499" v="10526" actId="20577"/>
          <ac:spMkLst>
            <pc:docMk/>
            <pc:sldMk cId="1572196776" sldId="257"/>
            <ac:spMk id="197" creationId="{6A14C12B-2E43-8207-397F-677C1D536EC1}"/>
          </ac:spMkLst>
        </pc:spChg>
        <pc:spChg chg="add mod">
          <ac:chgData name="田村　千都" userId="f38e9360-4b3f-4838-8745-13a536dc0bb0" providerId="ADAL" clId="{62087909-926C-4F2A-8B3E-C517CFD7414D}" dt="2024-02-18T12:44:58.288" v="10650" actId="20577"/>
          <ac:spMkLst>
            <pc:docMk/>
            <pc:sldMk cId="1572196776" sldId="257"/>
            <ac:spMk id="198" creationId="{40F1ECB2-BD98-3E08-81CB-160F7BF8E6CC}"/>
          </ac:spMkLst>
        </pc:spChg>
        <pc:spChg chg="add mod">
          <ac:chgData name="田村　千都" userId="f38e9360-4b3f-4838-8745-13a536dc0bb0" providerId="ADAL" clId="{62087909-926C-4F2A-8B3E-C517CFD7414D}" dt="2024-02-18T12:44:20.261" v="10634" actId="1076"/>
          <ac:spMkLst>
            <pc:docMk/>
            <pc:sldMk cId="1572196776" sldId="257"/>
            <ac:spMk id="203" creationId="{412D8945-65D6-7CFE-AA11-7459EBCAE40F}"/>
          </ac:spMkLst>
        </pc:spChg>
        <pc:spChg chg="mod">
          <ac:chgData name="田村　千都" userId="f38e9360-4b3f-4838-8745-13a536dc0bb0" providerId="ADAL" clId="{62087909-926C-4F2A-8B3E-C517CFD7414D}" dt="2024-02-18T12:47:32.401" v="10675" actId="208"/>
          <ac:spMkLst>
            <pc:docMk/>
            <pc:sldMk cId="1572196776" sldId="257"/>
            <ac:spMk id="211" creationId="{A0A3D1DF-D9F6-F3D5-5DFD-48EEA1531EA9}"/>
          </ac:spMkLst>
        </pc:spChg>
        <pc:spChg chg="add mod">
          <ac:chgData name="田村　千都" userId="f38e9360-4b3f-4838-8745-13a536dc0bb0" providerId="ADAL" clId="{62087909-926C-4F2A-8B3E-C517CFD7414D}" dt="2024-02-18T12:32:02.016" v="10290" actId="14100"/>
          <ac:spMkLst>
            <pc:docMk/>
            <pc:sldMk cId="1572196776" sldId="257"/>
            <ac:spMk id="218" creationId="{E916AFA7-97C3-93CB-0655-1A99AE87DDF8}"/>
          </ac:spMkLst>
        </pc:spChg>
        <pc:spChg chg="add mod">
          <ac:chgData name="田村　千都" userId="f38e9360-4b3f-4838-8745-13a536dc0bb0" providerId="ADAL" clId="{62087909-926C-4F2A-8B3E-C517CFD7414D}" dt="2024-02-18T12:34:08.034" v="10319" actId="1076"/>
          <ac:spMkLst>
            <pc:docMk/>
            <pc:sldMk cId="1572196776" sldId="257"/>
            <ac:spMk id="222" creationId="{355DF1D1-6FE5-1311-A8B9-BF2089A2AE80}"/>
          </ac:spMkLst>
        </pc:spChg>
        <pc:spChg chg="add mod">
          <ac:chgData name="田村　千都" userId="f38e9360-4b3f-4838-8745-13a536dc0bb0" providerId="ADAL" clId="{62087909-926C-4F2A-8B3E-C517CFD7414D}" dt="2024-02-18T12:34:08.034" v="10319" actId="1076"/>
          <ac:spMkLst>
            <pc:docMk/>
            <pc:sldMk cId="1572196776" sldId="257"/>
            <ac:spMk id="225" creationId="{FAAEE14D-ADD5-99F3-ADD2-0CFAFCF51C43}"/>
          </ac:spMkLst>
        </pc:spChg>
        <pc:spChg chg="mod">
          <ac:chgData name="田村　千都" userId="f38e9360-4b3f-4838-8745-13a536dc0bb0" providerId="ADAL" clId="{62087909-926C-4F2A-8B3E-C517CFD7414D}" dt="2024-02-18T12:50:40.508" v="10763" actId="20577"/>
          <ac:spMkLst>
            <pc:docMk/>
            <pc:sldMk cId="1572196776" sldId="257"/>
            <ac:spMk id="228" creationId="{2D7179FD-A19A-94F1-DB59-D6FF9ACB0653}"/>
          </ac:spMkLst>
        </pc:spChg>
        <pc:spChg chg="add mod">
          <ac:chgData name="田村　千都" userId="f38e9360-4b3f-4838-8745-13a536dc0bb0" providerId="ADAL" clId="{62087909-926C-4F2A-8B3E-C517CFD7414D}" dt="2024-02-18T12:50:01.891" v="10702" actId="1076"/>
          <ac:spMkLst>
            <pc:docMk/>
            <pc:sldMk cId="1572196776" sldId="257"/>
            <ac:spMk id="230" creationId="{87E44908-A2C7-D6B2-693B-C34F2C630039}"/>
          </ac:spMkLst>
        </pc:spChg>
        <pc:spChg chg="add mod">
          <ac:chgData name="田村　千都" userId="f38e9360-4b3f-4838-8745-13a536dc0bb0" providerId="ADAL" clId="{62087909-926C-4F2A-8B3E-C517CFD7414D}" dt="2024-02-18T12:48:49.396" v="10687" actId="208"/>
          <ac:spMkLst>
            <pc:docMk/>
            <pc:sldMk cId="1572196776" sldId="257"/>
            <ac:spMk id="231" creationId="{AD4CFE23-8DC4-B2C9-68AD-A6A179A01458}"/>
          </ac:spMkLst>
        </pc:spChg>
        <pc:spChg chg="add mod">
          <ac:chgData name="田村　千都" userId="f38e9360-4b3f-4838-8745-13a536dc0bb0" providerId="ADAL" clId="{62087909-926C-4F2A-8B3E-C517CFD7414D}" dt="2024-02-18T12:49:05.925" v="10694" actId="1076"/>
          <ac:spMkLst>
            <pc:docMk/>
            <pc:sldMk cId="1572196776" sldId="257"/>
            <ac:spMk id="235" creationId="{6C57A727-ED44-C9E0-CD4D-912719B1948C}"/>
          </ac:spMkLst>
        </pc:spChg>
        <pc:grpChg chg="mod">
          <ac:chgData name="田村　千都" userId="f38e9360-4b3f-4838-8745-13a536dc0bb0" providerId="ADAL" clId="{62087909-926C-4F2A-8B3E-C517CFD7414D}" dt="2024-02-18T12:46:37.225" v="10664" actId="1076"/>
          <ac:grpSpMkLst>
            <pc:docMk/>
            <pc:sldMk cId="1572196776" sldId="257"/>
            <ac:grpSpMk id="21" creationId="{864F773C-CD39-205B-C836-F52348B321FB}"/>
          </ac:grpSpMkLst>
        </pc:grpChg>
        <pc:grpChg chg="mod">
          <ac:chgData name="田村　千都" userId="f38e9360-4b3f-4838-8745-13a536dc0bb0" providerId="ADAL" clId="{62087909-926C-4F2A-8B3E-C517CFD7414D}" dt="2024-02-18T07:31:41.118" v="9506" actId="1036"/>
          <ac:grpSpMkLst>
            <pc:docMk/>
            <pc:sldMk cId="1572196776" sldId="257"/>
            <ac:grpSpMk id="23" creationId="{8A1760BA-E62A-31ED-E458-F02A0A8E593F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0" creationId="{531167EF-66C9-E0B2-3654-1158893B4757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4" creationId="{DBC44395-147C-6981-8540-44B4842A9343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6" creationId="{971202D0-1AD1-590E-9E14-574847486E05}"/>
          </ac:grpSpMkLst>
        </pc:grpChg>
        <pc:grpChg chg="add mod">
          <ac:chgData name="田村　千都" userId="f38e9360-4b3f-4838-8745-13a536dc0bb0" providerId="ADAL" clId="{62087909-926C-4F2A-8B3E-C517CFD7414D}" dt="2024-02-18T08:17:54.144" v="9735" actId="164"/>
          <ac:grpSpMkLst>
            <pc:docMk/>
            <pc:sldMk cId="1572196776" sldId="257"/>
            <ac:grpSpMk id="37" creationId="{6EE77630-91D9-D316-F3DF-7310587CF4C8}"/>
          </ac:grpSpMkLst>
        </pc:grpChg>
        <pc:grpChg chg="add mod">
          <ac:chgData name="田村　千都" userId="f38e9360-4b3f-4838-8745-13a536dc0bb0" providerId="ADAL" clId="{62087909-926C-4F2A-8B3E-C517CFD7414D}" dt="2024-02-18T09:20:02.351" v="10153" actId="164"/>
          <ac:grpSpMkLst>
            <pc:docMk/>
            <pc:sldMk cId="1572196776" sldId="257"/>
            <ac:grpSpMk id="38" creationId="{4731B72A-D18A-F19D-B157-95BF0994EAB1}"/>
          </ac:grpSpMkLst>
        </pc:grpChg>
        <pc:grpChg chg="add 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49" creationId="{CF3043AA-FF60-BCBB-0BB0-C45977FBB96C}"/>
          </ac:grpSpMkLst>
        </pc:grpChg>
        <pc:grpChg chg="add mod topLvl">
          <ac:chgData name="田村　千都" userId="f38e9360-4b3f-4838-8745-13a536dc0bb0" providerId="ADAL" clId="{62087909-926C-4F2A-8B3E-C517CFD7414D}" dt="2024-02-18T00:31:05.367" v="4645" actId="165"/>
          <ac:grpSpMkLst>
            <pc:docMk/>
            <pc:sldMk cId="1572196776" sldId="257"/>
            <ac:grpSpMk id="52" creationId="{1421D175-8331-47B1-AB30-0A08A8C9F9B7}"/>
          </ac:grpSpMkLst>
        </pc:grpChg>
        <pc:grpChg chg="add mod">
          <ac:chgData name="田村　千都" userId="f38e9360-4b3f-4838-8745-13a536dc0bb0" providerId="ADAL" clId="{62087909-926C-4F2A-8B3E-C517CFD7414D}" dt="2024-02-18T09:04:05.563" v="10073" actId="164"/>
          <ac:grpSpMkLst>
            <pc:docMk/>
            <pc:sldMk cId="1572196776" sldId="257"/>
            <ac:grpSpMk id="53" creationId="{67B1E253-63BA-CE31-D939-168FD939A2EA}"/>
          </ac:grpSpMkLst>
        </pc:grpChg>
        <pc:grpChg chg="mod">
          <ac:chgData name="田村　千都" userId="f38e9360-4b3f-4838-8745-13a536dc0bb0" providerId="ADAL" clId="{62087909-926C-4F2A-8B3E-C517CFD7414D}" dt="2024-02-18T00:31:05.367" v="4645" actId="165"/>
          <ac:grpSpMkLst>
            <pc:docMk/>
            <pc:sldMk cId="1572196776" sldId="257"/>
            <ac:grpSpMk id="53" creationId="{9E772AD3-E441-2C77-1BF7-0C03172D7232}"/>
          </ac:grpSpMkLst>
        </pc:grpChg>
        <pc:grpChg chg="add mod">
          <ac:chgData name="田村　千都" userId="f38e9360-4b3f-4838-8745-13a536dc0bb0" providerId="ADAL" clId="{62087909-926C-4F2A-8B3E-C517CFD7414D}" dt="2024-02-18T09:04:19.265" v="10074" actId="164"/>
          <ac:grpSpMkLst>
            <pc:docMk/>
            <pc:sldMk cId="1572196776" sldId="257"/>
            <ac:grpSpMk id="54" creationId="{28E67353-415B-A09F-F094-279AB983CE2C}"/>
          </ac:grpSpMkLst>
        </pc:grpChg>
        <pc:grpChg chg="add mod">
          <ac:chgData name="田村　千都" userId="f38e9360-4b3f-4838-8745-13a536dc0bb0" providerId="ADAL" clId="{62087909-926C-4F2A-8B3E-C517CFD7414D}" dt="2024-02-18T09:04:32.198" v="10075" actId="164"/>
          <ac:grpSpMkLst>
            <pc:docMk/>
            <pc:sldMk cId="1572196776" sldId="257"/>
            <ac:grpSpMk id="55" creationId="{FA2673C4-DE41-32D1-E864-C81C1118E4AA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59" creationId="{11F9A3B2-F2CB-E018-F9E6-759FF6F89D94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60" creationId="{DD3D90A3-C4C1-DD43-EAF9-12D3577101D8}"/>
          </ac:grpSpMkLst>
        </pc:grpChg>
        <pc:grpChg chg="add mod">
          <ac:chgData name="田村　千都" userId="f38e9360-4b3f-4838-8745-13a536dc0bb0" providerId="ADAL" clId="{62087909-926C-4F2A-8B3E-C517CFD7414D}" dt="2024-02-18T09:19:43.408" v="10152" actId="164"/>
          <ac:grpSpMkLst>
            <pc:docMk/>
            <pc:sldMk cId="1572196776" sldId="257"/>
            <ac:grpSpMk id="61" creationId="{22C2716A-A207-DB98-5CB8-FA50EE5FA1F0}"/>
          </ac:grpSpMkLst>
        </pc:grpChg>
        <pc:grpChg chg="add mod">
          <ac:chgData name="田村　千都" userId="f38e9360-4b3f-4838-8745-13a536dc0bb0" providerId="ADAL" clId="{62087909-926C-4F2A-8B3E-C517CFD7414D}" dt="2024-02-18T09:19:33.775" v="10151" actId="164"/>
          <ac:grpSpMkLst>
            <pc:docMk/>
            <pc:sldMk cId="1572196776" sldId="257"/>
            <ac:grpSpMk id="62" creationId="{77D582B7-AEF2-B148-BFB8-0059CF6DF979}"/>
          </ac:grpSpMkLst>
        </pc:grpChg>
        <pc:grpChg chg="add del mod">
          <ac:chgData name="田村　千都" userId="f38e9360-4b3f-4838-8745-13a536dc0bb0" providerId="ADAL" clId="{62087909-926C-4F2A-8B3E-C517CFD7414D}" dt="2024-02-18T00:31:09.628" v="4646" actId="478"/>
          <ac:grpSpMkLst>
            <pc:docMk/>
            <pc:sldMk cId="1572196776" sldId="257"/>
            <ac:grpSpMk id="63" creationId="{1108FA72-C651-33EF-DC14-7B07BAE23A31}"/>
          </ac:grpSpMkLst>
        </pc:grpChg>
        <pc:grpChg chg="add mod">
          <ac:chgData name="田村　千都" userId="f38e9360-4b3f-4838-8745-13a536dc0bb0" providerId="ADAL" clId="{62087909-926C-4F2A-8B3E-C517CFD7414D}" dt="2024-02-18T09:19:33.775" v="10151" actId="164"/>
          <ac:grpSpMkLst>
            <pc:docMk/>
            <pc:sldMk cId="1572196776" sldId="257"/>
            <ac:grpSpMk id="63" creationId="{4B0661AD-F59D-A624-68E9-FF8613FD312B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64" creationId="{A3C27DF3-2180-3A71-99CF-C02539964023}"/>
          </ac:grpSpMkLst>
        </pc:grpChg>
        <pc:grpChg chg="add mod">
          <ac:chgData name="田村　千都" userId="f38e9360-4b3f-4838-8745-13a536dc0bb0" providerId="ADAL" clId="{62087909-926C-4F2A-8B3E-C517CFD7414D}" dt="2024-02-18T00:33:10.809" v="4917" actId="164"/>
          <ac:grpSpMkLst>
            <pc:docMk/>
            <pc:sldMk cId="1572196776" sldId="257"/>
            <ac:grpSpMk id="65" creationId="{64C42203-1895-8886-7AF5-9F71ABC4D588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75" creationId="{E6B75992-6094-56DA-1E21-0B607F6B99BE}"/>
          </ac:grpSpMkLst>
        </pc:grpChg>
        <pc:grpChg chg="add mod">
          <ac:chgData name="田村　千都" userId="f38e9360-4b3f-4838-8745-13a536dc0bb0" providerId="ADAL" clId="{62087909-926C-4F2A-8B3E-C517CFD7414D}" dt="2024-02-18T00:33:00.818" v="4916" actId="164"/>
          <ac:grpSpMkLst>
            <pc:docMk/>
            <pc:sldMk cId="1572196776" sldId="257"/>
            <ac:grpSpMk id="76" creationId="{AC6D3130-04C5-6336-BEB5-0680E5C57130}"/>
          </ac:grpSpMkLst>
        </pc:grpChg>
        <pc:grpChg chg="add mod">
          <ac:chgData name="田村　千都" userId="f38e9360-4b3f-4838-8745-13a536dc0bb0" providerId="ADAL" clId="{62087909-926C-4F2A-8B3E-C517CFD7414D}" dt="2024-02-18T09:26:11.074" v="10201" actId="1036"/>
          <ac:grpSpMkLst>
            <pc:docMk/>
            <pc:sldMk cId="1572196776" sldId="257"/>
            <ac:grpSpMk id="76" creationId="{BBE8E5FC-CEB4-3116-1F0D-8564CD561578}"/>
          </ac:grpSpMkLst>
        </pc:grpChg>
        <pc:grpChg chg="add 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77" creationId="{2AA2FA34-FE54-63F0-C942-EEB8FB5689EF}"/>
          </ac:grpSpMkLst>
        </pc:grpChg>
        <pc:grpChg chg="add mod">
          <ac:chgData name="田村　千都" userId="f38e9360-4b3f-4838-8745-13a536dc0bb0" providerId="ADAL" clId="{62087909-926C-4F2A-8B3E-C517CFD7414D}" dt="2024-02-18T07:31:41.118" v="9506" actId="1036"/>
          <ac:grpSpMkLst>
            <pc:docMk/>
            <pc:sldMk cId="1572196776" sldId="257"/>
            <ac:grpSpMk id="79" creationId="{AAC62378-47B8-8813-E2D9-43EFCB54C447}"/>
          </ac:grpSpMkLst>
        </pc:grpChg>
        <pc:grpChg chg="add mod">
          <ac:chgData name="田村　千都" userId="f38e9360-4b3f-4838-8745-13a536dc0bb0" providerId="ADAL" clId="{62087909-926C-4F2A-8B3E-C517CFD7414D}" dt="2024-02-18T00:44:02.855" v="5060" actId="164"/>
          <ac:grpSpMkLst>
            <pc:docMk/>
            <pc:sldMk cId="1572196776" sldId="257"/>
            <ac:grpSpMk id="80" creationId="{1BA15A51-EAA1-320C-4331-2AC15D5A8D8B}"/>
          </ac:grpSpMkLst>
        </pc:grpChg>
        <pc:grpChg chg="add mod">
          <ac:chgData name="田村　千都" userId="f38e9360-4b3f-4838-8745-13a536dc0bb0" providerId="ADAL" clId="{62087909-926C-4F2A-8B3E-C517CFD7414D}" dt="2024-02-18T00:44:19.706" v="5062" actId="164"/>
          <ac:grpSpMkLst>
            <pc:docMk/>
            <pc:sldMk cId="1572196776" sldId="257"/>
            <ac:grpSpMk id="81" creationId="{D0E61771-9DA5-3B3F-3111-E30621D0EF27}"/>
          </ac:grpSpMkLst>
        </pc:grpChg>
        <pc:grpChg chg="add mod topLvl">
          <ac:chgData name="田村　千都" userId="f38e9360-4b3f-4838-8745-13a536dc0bb0" providerId="ADAL" clId="{62087909-926C-4F2A-8B3E-C517CFD7414D}" dt="2024-02-18T09:16:36.243" v="10129" actId="164"/>
          <ac:grpSpMkLst>
            <pc:docMk/>
            <pc:sldMk cId="1572196776" sldId="257"/>
            <ac:grpSpMk id="82" creationId="{B946E5A4-01EC-7740-6B09-716C0A8CD00B}"/>
          </ac:grpSpMkLst>
        </pc:grpChg>
        <pc:grpChg chg="add del mod topLvl">
          <ac:chgData name="田村　千都" userId="f38e9360-4b3f-4838-8745-13a536dc0bb0" providerId="ADAL" clId="{62087909-926C-4F2A-8B3E-C517CFD7414D}" dt="2024-02-18T08:29:00.205" v="9814" actId="21"/>
          <ac:grpSpMkLst>
            <pc:docMk/>
            <pc:sldMk cId="1572196776" sldId="257"/>
            <ac:grpSpMk id="83" creationId="{D4EE7930-DF05-CE8F-76B9-8E91B7D1D03A}"/>
          </ac:grpSpMkLst>
        </pc:grpChg>
        <pc:grpChg chg="add del mod topLvl">
          <ac:chgData name="田村　千都" userId="f38e9360-4b3f-4838-8745-13a536dc0bb0" providerId="ADAL" clId="{62087909-926C-4F2A-8B3E-C517CFD7414D}" dt="2024-02-18T00:57:22.766" v="5263" actId="165"/>
          <ac:grpSpMkLst>
            <pc:docMk/>
            <pc:sldMk cId="1572196776" sldId="257"/>
            <ac:grpSpMk id="84" creationId="{C1EA201E-22B8-F425-00C2-5EAFC2BF31A6}"/>
          </ac:grpSpMkLst>
        </pc:grpChg>
        <pc:grpChg chg="add del mod">
          <ac:chgData name="田村　千都" userId="f38e9360-4b3f-4838-8745-13a536dc0bb0" providerId="ADAL" clId="{62087909-926C-4F2A-8B3E-C517CFD7414D}" dt="2024-02-18T00:56:19.800" v="5256" actId="165"/>
          <ac:grpSpMkLst>
            <pc:docMk/>
            <pc:sldMk cId="1572196776" sldId="257"/>
            <ac:grpSpMk id="85" creationId="{F2965E56-CFE4-0FF3-9964-CC95EC33E97F}"/>
          </ac:grpSpMkLst>
        </pc:grpChg>
        <pc:grpChg chg="add del mod">
          <ac:chgData name="田村　千都" userId="f38e9360-4b3f-4838-8745-13a536dc0bb0" providerId="ADAL" clId="{62087909-926C-4F2A-8B3E-C517CFD7414D}" dt="2024-02-18T00:57:12.177" v="5262" actId="165"/>
          <ac:grpSpMkLst>
            <pc:docMk/>
            <pc:sldMk cId="1572196776" sldId="257"/>
            <ac:grpSpMk id="86" creationId="{8251E2FF-F1F4-8EDA-3510-BDDC6CE2C8CD}"/>
          </ac:grpSpMkLst>
        </pc:grpChg>
        <pc:grpChg chg="add mod">
          <ac:chgData name="田村　千都" userId="f38e9360-4b3f-4838-8745-13a536dc0bb0" providerId="ADAL" clId="{62087909-926C-4F2A-8B3E-C517CFD7414D}" dt="2024-02-18T00:57:38.795" v="5265" actId="338"/>
          <ac:grpSpMkLst>
            <pc:docMk/>
            <pc:sldMk cId="1572196776" sldId="257"/>
            <ac:grpSpMk id="87" creationId="{F45BCFAE-2DD0-EF47-1E58-8BEB24A78F5A}"/>
          </ac:grpSpMkLst>
        </pc:grpChg>
        <pc:grpChg chg="add del mod">
          <ac:chgData name="田村　千都" userId="f38e9360-4b3f-4838-8745-13a536dc0bb0" providerId="ADAL" clId="{62087909-926C-4F2A-8B3E-C517CFD7414D}" dt="2024-02-18T07:25:05.316" v="9387" actId="478"/>
          <ac:grpSpMkLst>
            <pc:docMk/>
            <pc:sldMk cId="1572196776" sldId="257"/>
            <ac:grpSpMk id="88" creationId="{29A55CEA-5E76-A810-B076-7028C509B4EB}"/>
          </ac:grpSpMkLst>
        </pc:grpChg>
        <pc:grpChg chg="add del mod topLvl">
          <ac:chgData name="田村　千都" userId="f38e9360-4b3f-4838-8745-13a536dc0bb0" providerId="ADAL" clId="{62087909-926C-4F2A-8B3E-C517CFD7414D}" dt="2024-02-18T08:16:58.116" v="9728" actId="165"/>
          <ac:grpSpMkLst>
            <pc:docMk/>
            <pc:sldMk cId="1572196776" sldId="257"/>
            <ac:grpSpMk id="89" creationId="{91233B41-89EF-3E59-86CB-C182B55D73B4}"/>
          </ac:grpSpMkLst>
        </pc:grpChg>
        <pc:grpChg chg="add del mod topLvl">
          <ac:chgData name="田村　千都" userId="f38e9360-4b3f-4838-8745-13a536dc0bb0" providerId="ADAL" clId="{62087909-926C-4F2A-8B3E-C517CFD7414D}" dt="2024-02-18T08:16:36.910" v="9721" actId="165"/>
          <ac:grpSpMkLst>
            <pc:docMk/>
            <pc:sldMk cId="1572196776" sldId="257"/>
            <ac:grpSpMk id="106" creationId="{C40EB895-68E8-B8BC-35D6-225840515326}"/>
          </ac:grpSpMkLst>
        </pc:grpChg>
        <pc:grpChg chg="add del mod topLvl">
          <ac:chgData name="田村　千都" userId="f38e9360-4b3f-4838-8745-13a536dc0bb0" providerId="ADAL" clId="{62087909-926C-4F2A-8B3E-C517CFD7414D}" dt="2024-02-18T08:15:29.235" v="9715" actId="165"/>
          <ac:grpSpMkLst>
            <pc:docMk/>
            <pc:sldMk cId="1572196776" sldId="257"/>
            <ac:grpSpMk id="147" creationId="{D409EFB3-A909-7496-200A-17C2EB2BF54D}"/>
          </ac:grpSpMkLst>
        </pc:grpChg>
        <pc:grpChg chg="del mod topLvl">
          <ac:chgData name="田村　千都" userId="f38e9360-4b3f-4838-8745-13a536dc0bb0" providerId="ADAL" clId="{62087909-926C-4F2A-8B3E-C517CFD7414D}" dt="2024-02-18T08:54:35.112" v="9905" actId="478"/>
          <ac:grpSpMkLst>
            <pc:docMk/>
            <pc:sldMk cId="1572196776" sldId="257"/>
            <ac:grpSpMk id="161" creationId="{B701742C-0525-1571-FB6E-6061AD704100}"/>
          </ac:grpSpMkLst>
        </pc:grpChg>
        <pc:grpChg chg="mod topLvl">
          <ac:chgData name="田村　千都" userId="f38e9360-4b3f-4838-8745-13a536dc0bb0" providerId="ADAL" clId="{62087909-926C-4F2A-8B3E-C517CFD7414D}" dt="2024-02-18T09:02:16.874" v="10046" actId="164"/>
          <ac:grpSpMkLst>
            <pc:docMk/>
            <pc:sldMk cId="1572196776" sldId="257"/>
            <ac:grpSpMk id="162" creationId="{F444CC8B-F7D4-C103-60CF-0E64DEE17F35}"/>
          </ac:grpSpMkLst>
        </pc:grpChg>
        <pc:grpChg chg="mod topLvl">
          <ac:chgData name="田村　千都" userId="f38e9360-4b3f-4838-8745-13a536dc0bb0" providerId="ADAL" clId="{62087909-926C-4F2A-8B3E-C517CFD7414D}" dt="2024-02-18T09:02:25.009" v="10047" actId="164"/>
          <ac:grpSpMkLst>
            <pc:docMk/>
            <pc:sldMk cId="1572196776" sldId="257"/>
            <ac:grpSpMk id="163" creationId="{F277AF7B-63BC-FE20-E759-5365DF1F6DCB}"/>
          </ac:grpSpMkLst>
        </pc:grpChg>
        <pc:grpChg chg="mod">
          <ac:chgData name="田村　千都" userId="f38e9360-4b3f-4838-8745-13a536dc0bb0" providerId="ADAL" clId="{62087909-926C-4F2A-8B3E-C517CFD7414D}" dt="2024-02-18T00:41:07.342" v="5034" actId="164"/>
          <ac:grpSpMkLst>
            <pc:docMk/>
            <pc:sldMk cId="1572196776" sldId="257"/>
            <ac:grpSpMk id="164" creationId="{98856AD8-1C00-649F-214B-C1F119976370}"/>
          </ac:grpSpMkLst>
        </pc:grpChg>
        <pc:grpChg chg="mod topLvl">
          <ac:chgData name="田村　千都" userId="f38e9360-4b3f-4838-8745-13a536dc0bb0" providerId="ADAL" clId="{62087909-926C-4F2A-8B3E-C517CFD7414D}" dt="2024-02-18T08:17:11.945" v="9731" actId="164"/>
          <ac:grpSpMkLst>
            <pc:docMk/>
            <pc:sldMk cId="1572196776" sldId="257"/>
            <ac:grpSpMk id="165" creationId="{A6192EDE-5F93-AD4C-86F3-467D25A2DC8E}"/>
          </ac:grpSpMkLst>
        </pc:grpChg>
        <pc:grpChg chg="mod topLvl">
          <ac:chgData name="田村　千都" userId="f38e9360-4b3f-4838-8745-13a536dc0bb0" providerId="ADAL" clId="{62087909-926C-4F2A-8B3E-C517CFD7414D}" dt="2024-02-18T08:17:24.911" v="9732" actId="164"/>
          <ac:grpSpMkLst>
            <pc:docMk/>
            <pc:sldMk cId="1572196776" sldId="257"/>
            <ac:grpSpMk id="166" creationId="{DCA5EABD-1E02-0E22-DE98-0820C424DE4A}"/>
          </ac:grpSpMkLst>
        </pc:grpChg>
        <pc:grpChg chg="mod topLvl">
          <ac:chgData name="田村　千都" userId="f38e9360-4b3f-4838-8745-13a536dc0bb0" providerId="ADAL" clId="{62087909-926C-4F2A-8B3E-C517CFD7414D}" dt="2024-02-18T08:17:34.704" v="9733" actId="164"/>
          <ac:grpSpMkLst>
            <pc:docMk/>
            <pc:sldMk cId="1572196776" sldId="257"/>
            <ac:grpSpMk id="167" creationId="{4415C033-8CF0-437E-0230-15B04EC42ED8}"/>
          </ac:grpSpMkLst>
        </pc:grpChg>
        <pc:grpChg chg="mod topLvl">
          <ac:chgData name="田村　千都" userId="f38e9360-4b3f-4838-8745-13a536dc0bb0" providerId="ADAL" clId="{62087909-926C-4F2A-8B3E-C517CFD7414D}" dt="2024-02-18T08:18:16.203" v="9738" actId="164"/>
          <ac:grpSpMkLst>
            <pc:docMk/>
            <pc:sldMk cId="1572196776" sldId="257"/>
            <ac:grpSpMk id="168" creationId="{D3E706F9-FB80-DB26-BC8B-9013482ADE29}"/>
          </ac:grpSpMkLst>
        </pc:grpChg>
        <pc:grpChg chg="add del mod topLvl">
          <ac:chgData name="田村　千都" userId="f38e9360-4b3f-4838-8745-13a536dc0bb0" providerId="ADAL" clId="{62087909-926C-4F2A-8B3E-C517CFD7414D}" dt="2024-02-18T08:16:11.527" v="9718" actId="165"/>
          <ac:grpSpMkLst>
            <pc:docMk/>
            <pc:sldMk cId="1572196776" sldId="257"/>
            <ac:grpSpMk id="192" creationId="{3682DDCA-3860-4A8A-8D98-4FFE76FC612A}"/>
          </ac:grpSpMkLst>
        </pc:grpChg>
        <pc:grpChg chg="add del mod topLvl">
          <ac:chgData name="田村　千都" userId="f38e9360-4b3f-4838-8745-13a536dc0bb0" providerId="ADAL" clId="{62087909-926C-4F2A-8B3E-C517CFD7414D}" dt="2024-02-18T08:15:20.964" v="9714" actId="165"/>
          <ac:grpSpMkLst>
            <pc:docMk/>
            <pc:sldMk cId="1572196776" sldId="257"/>
            <ac:grpSpMk id="193" creationId="{E353FFB8-CD19-2557-F48E-122BE12A7D08}"/>
          </ac:grpSpMkLst>
        </pc:grpChg>
        <pc:grpChg chg="add del mod topLvl">
          <ac:chgData name="田村　千都" userId="f38e9360-4b3f-4838-8745-13a536dc0bb0" providerId="ADAL" clId="{62087909-926C-4F2A-8B3E-C517CFD7414D}" dt="2024-02-18T08:14:57.482" v="9713" actId="165"/>
          <ac:grpSpMkLst>
            <pc:docMk/>
            <pc:sldMk cId="1572196776" sldId="257"/>
            <ac:grpSpMk id="194" creationId="{B9837EC3-5942-FC42-CF6C-873EF98C7494}"/>
          </ac:grpSpMkLst>
        </pc:grpChg>
        <pc:grpChg chg="add del mod">
          <ac:chgData name="田村　千都" userId="f38e9360-4b3f-4838-8745-13a536dc0bb0" providerId="ADAL" clId="{62087909-926C-4F2A-8B3E-C517CFD7414D}" dt="2024-02-18T08:14:50.374" v="9712" actId="165"/>
          <ac:grpSpMkLst>
            <pc:docMk/>
            <pc:sldMk cId="1572196776" sldId="257"/>
            <ac:grpSpMk id="195" creationId="{73C07791-D0D5-3756-1722-271373E01DF6}"/>
          </ac:grpSpMkLst>
        </pc:grpChg>
        <pc:grpChg chg="add mod">
          <ac:chgData name="田村　千都" userId="f38e9360-4b3f-4838-8745-13a536dc0bb0" providerId="ADAL" clId="{62087909-926C-4F2A-8B3E-C517CFD7414D}" dt="2024-02-18T12:49:41.482" v="10699" actId="1076"/>
          <ac:grpSpMkLst>
            <pc:docMk/>
            <pc:sldMk cId="1572196776" sldId="257"/>
            <ac:grpSpMk id="208" creationId="{CABD9D51-3C6F-D963-61FC-66F1426537CA}"/>
          </ac:grpSpMkLst>
        </pc:grpChg>
        <pc:grpChg chg="mod">
          <ac:chgData name="田村　千都" userId="f38e9360-4b3f-4838-8745-13a536dc0bb0" providerId="ADAL" clId="{62087909-926C-4F2A-8B3E-C517CFD7414D}" dt="2024-02-18T12:46:30.576" v="10661"/>
          <ac:grpSpMkLst>
            <pc:docMk/>
            <pc:sldMk cId="1572196776" sldId="257"/>
            <ac:grpSpMk id="210" creationId="{B5B7AE79-704A-514B-5A1B-DD4E3FA56C29}"/>
          </ac:grpSpMkLst>
        </pc:grpChg>
        <pc:grpChg chg="add mod">
          <ac:chgData name="田村　千都" userId="f38e9360-4b3f-4838-8745-13a536dc0bb0" providerId="ADAL" clId="{62087909-926C-4F2A-8B3E-C517CFD7414D}" dt="2024-02-18T03:18:47.050" v="8277" actId="164"/>
          <ac:grpSpMkLst>
            <pc:docMk/>
            <pc:sldMk cId="1572196776" sldId="257"/>
            <ac:grpSpMk id="213" creationId="{D8194073-5B1D-EE21-3076-BB5E6DBB809B}"/>
          </ac:grpSpMkLst>
        </pc:grpChg>
        <pc:grpChg chg="add mod">
          <ac:chgData name="田村　千都" userId="f38e9360-4b3f-4838-8745-13a536dc0bb0" providerId="ADAL" clId="{62087909-926C-4F2A-8B3E-C517CFD7414D}" dt="2024-02-18T03:27:43.223" v="8652" actId="1076"/>
          <ac:grpSpMkLst>
            <pc:docMk/>
            <pc:sldMk cId="1572196776" sldId="257"/>
            <ac:grpSpMk id="219" creationId="{082C065B-C2E8-4CA8-55B5-329593DC0309}"/>
          </ac:grpSpMkLst>
        </pc:grpChg>
        <pc:grpChg chg="add mod">
          <ac:chgData name="田村　千都" userId="f38e9360-4b3f-4838-8745-13a536dc0bb0" providerId="ADAL" clId="{62087909-926C-4F2A-8B3E-C517CFD7414D}" dt="2024-02-18T12:34:35.359" v="10323" actId="1076"/>
          <ac:grpSpMkLst>
            <pc:docMk/>
            <pc:sldMk cId="1572196776" sldId="257"/>
            <ac:grpSpMk id="220" creationId="{A6A56E55-AE5F-2053-33E9-AAA77893FF8A}"/>
          </ac:grpSpMkLst>
        </pc:grpChg>
        <pc:grpChg chg="add mod">
          <ac:chgData name="田村　千都" userId="f38e9360-4b3f-4838-8745-13a536dc0bb0" providerId="ADAL" clId="{62087909-926C-4F2A-8B3E-C517CFD7414D}" dt="2024-02-18T03:24:28.321" v="8601" actId="164"/>
          <ac:grpSpMkLst>
            <pc:docMk/>
            <pc:sldMk cId="1572196776" sldId="257"/>
            <ac:grpSpMk id="226" creationId="{C1A06A36-C9B1-28A1-7D53-C1FB6EF6E947}"/>
          </ac:grpSpMkLst>
        </pc:grpChg>
        <pc:grpChg chg="add mod">
          <ac:chgData name="田村　千都" userId="f38e9360-4b3f-4838-8745-13a536dc0bb0" providerId="ADAL" clId="{62087909-926C-4F2A-8B3E-C517CFD7414D}" dt="2024-02-18T12:34:19.518" v="10320" actId="1076"/>
          <ac:grpSpMkLst>
            <pc:docMk/>
            <pc:sldMk cId="1572196776" sldId="257"/>
            <ac:grpSpMk id="232" creationId="{A603255E-C58E-C18F-593B-196D9A18956B}"/>
          </ac:grpSpMkLst>
        </pc:grpChg>
        <pc:grpChg chg="add mod">
          <ac:chgData name="田村　千都" userId="f38e9360-4b3f-4838-8745-13a536dc0bb0" providerId="ADAL" clId="{62087909-926C-4F2A-8B3E-C517CFD7414D}" dt="2024-02-18T12:49:49.208" v="10701" actId="1076"/>
          <ac:grpSpMkLst>
            <pc:docMk/>
            <pc:sldMk cId="1572196776" sldId="257"/>
            <ac:grpSpMk id="236" creationId="{22EC7E48-1D8B-903E-4A69-22442A7E9C3B}"/>
          </ac:grpSpMkLst>
        </pc:grpChg>
        <pc:picChg chg="add del mod topLvl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9" creationId="{7DE8AD2E-B4C5-F395-551E-714415E4C4CB}"/>
          </ac:picMkLst>
        </pc:picChg>
        <pc:picChg chg="mod">
          <ac:chgData name="田村　千都" userId="f38e9360-4b3f-4838-8745-13a536dc0bb0" providerId="ADAL" clId="{62087909-926C-4F2A-8B3E-C517CFD7414D}" dt="2024-02-18T03:38:18.699" v="9134" actId="1076"/>
          <ac:picMkLst>
            <pc:docMk/>
            <pc:sldMk cId="1572196776" sldId="257"/>
            <ac:picMk id="22" creationId="{2F7CAD83-76A5-1A7C-B7B4-20B982D544E8}"/>
          </ac:picMkLst>
        </pc:picChg>
        <pc:picChg chg="mod">
          <ac:chgData name="田村　千都" userId="f38e9360-4b3f-4838-8745-13a536dc0bb0" providerId="ADAL" clId="{62087909-926C-4F2A-8B3E-C517CFD7414D}" dt="2024-02-18T02:10:05.183" v="6445" actId="1076"/>
          <ac:picMkLst>
            <pc:docMk/>
            <pc:sldMk cId="1572196776" sldId="257"/>
            <ac:picMk id="24" creationId="{40C4FAB8-E1C5-A8A0-1398-799AF7982C2B}"/>
          </ac:picMkLst>
        </pc:picChg>
        <pc:picChg chg="mod">
          <ac:chgData name="田村　千都" userId="f38e9360-4b3f-4838-8745-13a536dc0bb0" providerId="ADAL" clId="{62087909-926C-4F2A-8B3E-C517CFD7414D}" dt="2024-02-18T09:26:57.151" v="10234" actId="1037"/>
          <ac:picMkLst>
            <pc:docMk/>
            <pc:sldMk cId="1572196776" sldId="257"/>
            <ac:picMk id="29" creationId="{BAD98CB8-7B8F-B496-FBA6-242771B7F1C7}"/>
          </ac:picMkLst>
        </pc:picChg>
        <pc:picChg chg="mod">
          <ac:chgData name="田村　千都" userId="f38e9360-4b3f-4838-8745-13a536dc0bb0" providerId="ADAL" clId="{62087909-926C-4F2A-8B3E-C517CFD7414D}" dt="2024-02-18T09:26:57.151" v="10234" actId="1037"/>
          <ac:picMkLst>
            <pc:docMk/>
            <pc:sldMk cId="1572196776" sldId="257"/>
            <ac:picMk id="31" creationId="{AB8F1D75-DE14-AE4E-D2E0-18E7DAAB073B}"/>
          </ac:picMkLst>
        </pc:picChg>
        <pc:picChg chg="add mod ord modCrop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35" creationId="{93737B9F-CF1F-B751-A7F1-BAC55BC9B5BB}"/>
          </ac:picMkLst>
        </pc:picChg>
        <pc:picChg chg="add mod modCrop">
          <ac:chgData name="田村　千都" userId="f38e9360-4b3f-4838-8745-13a536dc0bb0" providerId="ADAL" clId="{62087909-926C-4F2A-8B3E-C517CFD7414D}" dt="2024-02-18T09:14:00.610" v="10117" actId="1076"/>
          <ac:picMkLst>
            <pc:docMk/>
            <pc:sldMk cId="1572196776" sldId="257"/>
            <ac:picMk id="40" creationId="{B8B3CF29-A3D9-6BA4-2F98-82940CE27646}"/>
          </ac:picMkLst>
        </pc:picChg>
        <pc:picChg chg="add mod modCrop">
          <ac:chgData name="田村　千都" userId="f38e9360-4b3f-4838-8745-13a536dc0bb0" providerId="ADAL" clId="{62087909-926C-4F2A-8B3E-C517CFD7414D}" dt="2024-02-18T09:13:30.283" v="10114" actId="1076"/>
          <ac:picMkLst>
            <pc:docMk/>
            <pc:sldMk cId="1572196776" sldId="257"/>
            <ac:picMk id="43" creationId="{40CDA017-A47B-BAE2-0C59-C91BB69D9409}"/>
          </ac:picMkLst>
        </pc:picChg>
        <pc:picChg chg="add mod">
          <ac:chgData name="田村　千都" userId="f38e9360-4b3f-4838-8745-13a536dc0bb0" providerId="ADAL" clId="{62087909-926C-4F2A-8B3E-C517CFD7414D}" dt="2024-02-18T09:28:25.061" v="10239" actId="1076"/>
          <ac:picMkLst>
            <pc:docMk/>
            <pc:sldMk cId="1572196776" sldId="257"/>
            <ac:picMk id="46" creationId="{7696AD18-ED16-6D12-B1BB-89015BC373CF}"/>
          </ac:picMkLst>
        </pc:picChg>
        <pc:picChg chg="add del mod">
          <ac:chgData name="田村　千都" userId="f38e9360-4b3f-4838-8745-13a536dc0bb0" providerId="ADAL" clId="{62087909-926C-4F2A-8B3E-C517CFD7414D}" dt="2024-02-18T00:25:30.688" v="4589" actId="478"/>
          <ac:picMkLst>
            <pc:docMk/>
            <pc:sldMk cId="1572196776" sldId="257"/>
            <ac:picMk id="50" creationId="{A608B6F0-F77B-1A6E-0789-DF58CB61442C}"/>
          </ac:picMkLst>
        </pc:picChg>
        <pc:picChg chg="add mod modCrop">
          <ac:chgData name="田村　千都" userId="f38e9360-4b3f-4838-8745-13a536dc0bb0" providerId="ADAL" clId="{62087909-926C-4F2A-8B3E-C517CFD7414D}" dt="2024-02-18T09:12:59.361" v="10111" actId="1076"/>
          <ac:picMkLst>
            <pc:docMk/>
            <pc:sldMk cId="1572196776" sldId="257"/>
            <ac:picMk id="51" creationId="{1B48D94F-77DE-3573-8201-9A20260AA29E}"/>
          </ac:picMkLst>
        </pc:picChg>
        <pc:picChg chg="mod">
          <ac:chgData name="田村　千都" userId="f38e9360-4b3f-4838-8745-13a536dc0bb0" providerId="ADAL" clId="{62087909-926C-4F2A-8B3E-C517CFD7414D}" dt="2024-02-18T00:31:05.367" v="4645" actId="165"/>
          <ac:picMkLst>
            <pc:docMk/>
            <pc:sldMk cId="1572196776" sldId="257"/>
            <ac:picMk id="55" creationId="{1451F85F-F664-3AE4-F134-4B3452DDA4F8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66" creationId="{FF16D532-AD9E-04E6-A429-2E36937AD23E}"/>
          </ac:picMkLst>
        </pc:picChg>
        <pc:picChg chg="add mod topLvl modCrop">
          <ac:chgData name="田村　千都" userId="f38e9360-4b3f-4838-8745-13a536dc0bb0" providerId="ADAL" clId="{62087909-926C-4F2A-8B3E-C517CFD7414D}" dt="2024-02-18T09:16:05.154" v="10126" actId="1076"/>
          <ac:picMkLst>
            <pc:docMk/>
            <pc:sldMk cId="1572196776" sldId="257"/>
            <ac:picMk id="91" creationId="{11180737-AAC7-6D31-2189-2319C221D85D}"/>
          </ac:picMkLst>
        </pc:picChg>
        <pc:picChg chg="add mod topLvl modCrop">
          <ac:chgData name="田村　千都" userId="f38e9360-4b3f-4838-8745-13a536dc0bb0" providerId="ADAL" clId="{62087909-926C-4F2A-8B3E-C517CFD7414D}" dt="2024-02-18T09:15:41.749" v="10123" actId="1076"/>
          <ac:picMkLst>
            <pc:docMk/>
            <pc:sldMk cId="1572196776" sldId="257"/>
            <ac:picMk id="93" creationId="{75939418-B952-19AB-2F43-218B2EEEA400}"/>
          </ac:picMkLst>
        </pc:picChg>
        <pc:picChg chg="add mod topLvl modCrop">
          <ac:chgData name="田村　千都" userId="f38e9360-4b3f-4838-8745-13a536dc0bb0" providerId="ADAL" clId="{62087909-926C-4F2A-8B3E-C517CFD7414D}" dt="2024-02-18T09:15:09.679" v="10120" actId="1076"/>
          <ac:picMkLst>
            <pc:docMk/>
            <pc:sldMk cId="1572196776" sldId="257"/>
            <ac:picMk id="95" creationId="{31CCF7B4-9B8F-1A48-5368-A2FF1A21B5EC}"/>
          </ac:picMkLst>
        </pc:picChg>
        <pc:picChg chg="mod">
          <ac:chgData name="田村　千都" userId="f38e9360-4b3f-4838-8745-13a536dc0bb0" providerId="ADAL" clId="{62087909-926C-4F2A-8B3E-C517CFD7414D}" dt="2024-02-18T09:26:57.151" v="10234" actId="1037"/>
          <ac:picMkLst>
            <pc:docMk/>
            <pc:sldMk cId="1572196776" sldId="257"/>
            <ac:picMk id="97" creationId="{744B51E4-9C4A-74CE-E2A7-821782222BDA}"/>
          </ac:picMkLst>
        </pc:picChg>
        <pc:picChg chg="add mod topLvl modCrop">
          <ac:chgData name="田村　千都" userId="f38e9360-4b3f-4838-8745-13a536dc0bb0" providerId="ADAL" clId="{62087909-926C-4F2A-8B3E-C517CFD7414D}" dt="2024-02-18T08:20:35.088" v="9760" actId="1076"/>
          <ac:picMkLst>
            <pc:docMk/>
            <pc:sldMk cId="1572196776" sldId="257"/>
            <ac:picMk id="98" creationId="{C678A86E-FED8-11FD-7D41-44FA76E6FCB5}"/>
          </ac:picMkLst>
        </pc:picChg>
        <pc:picChg chg="mod">
          <ac:chgData name="田村　千都" userId="f38e9360-4b3f-4838-8745-13a536dc0bb0" providerId="ADAL" clId="{62087909-926C-4F2A-8B3E-C517CFD7414D}" dt="2024-02-18T09:26:57.151" v="10234" actId="1037"/>
          <ac:picMkLst>
            <pc:docMk/>
            <pc:sldMk cId="1572196776" sldId="257"/>
            <ac:picMk id="99" creationId="{3A85B450-0074-86FC-C992-75B5609CFDCD}"/>
          </ac:picMkLst>
        </pc:picChg>
        <pc:picChg chg="del mod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104" creationId="{643EE79E-4BDD-3A2A-0535-68C444F8AC0F}"/>
          </ac:picMkLst>
        </pc:picChg>
        <pc:picChg chg="mod">
          <ac:chgData name="田村　千都" userId="f38e9360-4b3f-4838-8745-13a536dc0bb0" providerId="ADAL" clId="{62087909-926C-4F2A-8B3E-C517CFD7414D}" dt="2024-02-15T02:22:27.161" v="4204" actId="1076"/>
          <ac:picMkLst>
            <pc:docMk/>
            <pc:sldMk cId="1572196776" sldId="257"/>
            <ac:picMk id="107" creationId="{429020AB-EF13-BEB0-97BA-CF5862FBB271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112" creationId="{9BA21089-AC2E-473B-5591-AC89AF043837}"/>
          </ac:picMkLst>
        </pc:picChg>
        <pc:picChg chg="del mod">
          <ac:chgData name="田村　千都" userId="f38e9360-4b3f-4838-8745-13a536dc0bb0" providerId="ADAL" clId="{62087909-926C-4F2A-8B3E-C517CFD7414D}" dt="2024-02-18T07:25:05.316" v="9387" actId="478"/>
          <ac:picMkLst>
            <pc:docMk/>
            <pc:sldMk cId="1572196776" sldId="257"/>
            <ac:picMk id="113" creationId="{2C01FDFF-EE66-4E76-24BE-7E90A35DCAD3}"/>
          </ac:picMkLst>
        </pc:picChg>
        <pc:picChg chg="mod">
          <ac:chgData name="田村　千都" userId="f38e9360-4b3f-4838-8745-13a536dc0bb0" providerId="ADAL" clId="{62087909-926C-4F2A-8B3E-C517CFD7414D}" dt="2024-02-18T02:43:46.342" v="7803" actId="1035"/>
          <ac:picMkLst>
            <pc:docMk/>
            <pc:sldMk cId="1572196776" sldId="257"/>
            <ac:picMk id="114" creationId="{E4F5DAAC-8EA4-914C-452B-AED30D23E774}"/>
          </ac:picMkLst>
        </pc:picChg>
        <pc:picChg chg="del mod">
          <ac:chgData name="田村　千都" userId="f38e9360-4b3f-4838-8745-13a536dc0bb0" providerId="ADAL" clId="{62087909-926C-4F2A-8B3E-C517CFD7414D}" dt="2024-02-15T02:24:23.250" v="4212" actId="478"/>
          <ac:picMkLst>
            <pc:docMk/>
            <pc:sldMk cId="1572196776" sldId="257"/>
            <ac:picMk id="116" creationId="{B69B8F5D-0755-0043-681F-3CA01CCB7B81}"/>
          </ac:picMkLst>
        </pc:picChg>
        <pc:picChg chg="mod">
          <ac:chgData name="田村　千都" userId="f38e9360-4b3f-4838-8745-13a536dc0bb0" providerId="ADAL" clId="{62087909-926C-4F2A-8B3E-C517CFD7414D}" dt="2024-02-18T02:44:22.824" v="7815" actId="1038"/>
          <ac:picMkLst>
            <pc:docMk/>
            <pc:sldMk cId="1572196776" sldId="257"/>
            <ac:picMk id="122" creationId="{B576DCB2-0980-4159-D8D1-CE395F62CBF8}"/>
          </ac:picMkLst>
        </pc:picChg>
        <pc:picChg chg="mod">
          <ac:chgData name="田村　千都" userId="f38e9360-4b3f-4838-8745-13a536dc0bb0" providerId="ADAL" clId="{62087909-926C-4F2A-8B3E-C517CFD7414D}" dt="2024-02-18T02:44:22.824" v="7815" actId="1038"/>
          <ac:picMkLst>
            <pc:docMk/>
            <pc:sldMk cId="1572196776" sldId="257"/>
            <ac:picMk id="127" creationId="{52701A0C-49E4-C310-EDA1-A6BE1E2D1624}"/>
          </ac:picMkLst>
        </pc:picChg>
        <pc:picChg chg="mod">
          <ac:chgData name="田村　千都" userId="f38e9360-4b3f-4838-8745-13a536dc0bb0" providerId="ADAL" clId="{62087909-926C-4F2A-8B3E-C517CFD7414D}" dt="2024-02-18T02:44:31.563" v="7816" actId="1076"/>
          <ac:picMkLst>
            <pc:docMk/>
            <pc:sldMk cId="1572196776" sldId="257"/>
            <ac:picMk id="129" creationId="{ACA2235C-173B-73A7-0E5A-5C8484A1F1A1}"/>
          </ac:picMkLst>
        </pc:picChg>
        <pc:picChg chg="del">
          <ac:chgData name="田村　千都" userId="f38e9360-4b3f-4838-8745-13a536dc0bb0" providerId="ADAL" clId="{62087909-926C-4F2A-8B3E-C517CFD7414D}" dt="2024-02-13T13:50:16.666" v="3511" actId="478"/>
          <ac:picMkLst>
            <pc:docMk/>
            <pc:sldMk cId="1572196776" sldId="257"/>
            <ac:picMk id="136" creationId="{4A9CFA37-A9E6-80CF-7D08-1B5C3642A05B}"/>
          </ac:picMkLst>
        </pc:picChg>
        <pc:picChg chg="del mod topLvl">
          <ac:chgData name="田村　千都" userId="f38e9360-4b3f-4838-8745-13a536dc0bb0" providerId="ADAL" clId="{62087909-926C-4F2A-8B3E-C517CFD7414D}" dt="2024-02-18T08:54:35.112" v="9905" actId="478"/>
          <ac:picMkLst>
            <pc:docMk/>
            <pc:sldMk cId="1572196776" sldId="257"/>
            <ac:picMk id="142" creationId="{ACBD834E-50B8-5537-E936-442D30272908}"/>
          </ac:picMkLst>
        </pc:picChg>
        <pc:picChg chg="mod">
          <ac:chgData name="田村　千都" userId="f38e9360-4b3f-4838-8745-13a536dc0bb0" providerId="ADAL" clId="{62087909-926C-4F2A-8B3E-C517CFD7414D}" dt="2024-02-18T09:28:41.036" v="10242" actId="1076"/>
          <ac:picMkLst>
            <pc:docMk/>
            <pc:sldMk cId="1572196776" sldId="257"/>
            <ac:picMk id="144" creationId="{2FF284B9-B7A4-3B86-05CD-67EBE59C2F2D}"/>
          </ac:picMkLst>
        </pc:picChg>
        <pc:picChg chg="add mod topLvl modCrop">
          <ac:chgData name="田村　千都" userId="f38e9360-4b3f-4838-8745-13a536dc0bb0" providerId="ADAL" clId="{62087909-926C-4F2A-8B3E-C517CFD7414D}" dt="2024-02-18T09:16:36.243" v="10129" actId="164"/>
          <ac:picMkLst>
            <pc:docMk/>
            <pc:sldMk cId="1572196776" sldId="257"/>
            <ac:picMk id="145" creationId="{CF7DE3E7-95C2-6FC7-CA9A-4911E1B7CF0C}"/>
          </ac:picMkLst>
        </pc:picChg>
        <pc:picChg chg="mod">
          <ac:chgData name="田村　千都" userId="f38e9360-4b3f-4838-8745-13a536dc0bb0" providerId="ADAL" clId="{62087909-926C-4F2A-8B3E-C517CFD7414D}" dt="2024-02-18T09:28:57.326" v="10244" actId="1076"/>
          <ac:picMkLst>
            <pc:docMk/>
            <pc:sldMk cId="1572196776" sldId="257"/>
            <ac:picMk id="146" creationId="{55A6C093-7A24-FC9F-6CEF-51472EFE547D}"/>
          </ac:picMkLst>
        </pc:picChg>
        <pc:picChg chg="mod">
          <ac:chgData name="田村　千都" userId="f38e9360-4b3f-4838-8745-13a536dc0bb0" providerId="ADAL" clId="{62087909-926C-4F2A-8B3E-C517CFD7414D}" dt="2024-02-18T12:28:20.826" v="10253" actId="1076"/>
          <ac:picMkLst>
            <pc:docMk/>
            <pc:sldMk cId="1572196776" sldId="257"/>
            <ac:picMk id="148" creationId="{584BA897-12F8-DDE6-B2E0-CC8CC2475D8A}"/>
          </ac:picMkLst>
        </pc:picChg>
        <pc:picChg chg="add mod topLvl">
          <ac:chgData name="田村　千都" userId="f38e9360-4b3f-4838-8745-13a536dc0bb0" providerId="ADAL" clId="{62087909-926C-4F2A-8B3E-C517CFD7414D}" dt="2024-02-18T12:28:43.225" v="10255" actId="1076"/>
          <ac:picMkLst>
            <pc:docMk/>
            <pc:sldMk cId="1572196776" sldId="257"/>
            <ac:picMk id="184" creationId="{BB14BB70-BB85-34B9-A126-1AA81FDB448D}"/>
          </ac:picMkLst>
        </pc:picChg>
        <pc:picChg chg="add mod topLvl modCrop">
          <ac:chgData name="田村　千都" userId="f38e9360-4b3f-4838-8745-13a536dc0bb0" providerId="ADAL" clId="{62087909-926C-4F2A-8B3E-C517CFD7414D}" dt="2024-02-18T09:19:01.926" v="10148" actId="164"/>
          <ac:picMkLst>
            <pc:docMk/>
            <pc:sldMk cId="1572196776" sldId="257"/>
            <ac:picMk id="186" creationId="{91645E25-2C00-A292-43D6-88DA5379A73C}"/>
          </ac:picMkLst>
        </pc:picChg>
        <pc:picChg chg="add mod modCrop">
          <ac:chgData name="田村　千都" userId="f38e9360-4b3f-4838-8745-13a536dc0bb0" providerId="ADAL" clId="{62087909-926C-4F2A-8B3E-C517CFD7414D}" dt="2024-02-18T12:42:09.044" v="10551" actId="1076"/>
          <ac:picMkLst>
            <pc:docMk/>
            <pc:sldMk cId="1572196776" sldId="257"/>
            <ac:picMk id="188" creationId="{E0DA91F4-4702-AEA1-04CF-B181368B97D7}"/>
          </ac:picMkLst>
        </pc:picChg>
        <pc:picChg chg="add mod">
          <ac:chgData name="田村　千都" userId="f38e9360-4b3f-4838-8745-13a536dc0bb0" providerId="ADAL" clId="{62087909-926C-4F2A-8B3E-C517CFD7414D}" dt="2024-02-18T12:45:06.352" v="10651" actId="1076"/>
          <ac:picMkLst>
            <pc:docMk/>
            <pc:sldMk cId="1572196776" sldId="257"/>
            <ac:picMk id="200" creationId="{8510B37E-1BAD-97CC-139B-C3EE8BB034F9}"/>
          </ac:picMkLst>
        </pc:picChg>
        <pc:picChg chg="add mod modCrop">
          <ac:chgData name="田村　千都" userId="f38e9360-4b3f-4838-8745-13a536dc0bb0" providerId="ADAL" clId="{62087909-926C-4F2A-8B3E-C517CFD7414D}" dt="2024-02-18T12:42:13.564" v="10552" actId="1076"/>
          <ac:picMkLst>
            <pc:docMk/>
            <pc:sldMk cId="1572196776" sldId="257"/>
            <ac:picMk id="201" creationId="{A1B5D9E8-799B-AEF2-0BD7-D87F195B38B6}"/>
          </ac:picMkLst>
        </pc:picChg>
        <pc:picChg chg="add del mod modCrop">
          <ac:chgData name="田村　千都" userId="f38e9360-4b3f-4838-8745-13a536dc0bb0" providerId="ADAL" clId="{62087909-926C-4F2A-8B3E-C517CFD7414D}" dt="2024-02-18T12:39:20.600" v="10473" actId="478"/>
          <ac:picMkLst>
            <pc:docMk/>
            <pc:sldMk cId="1572196776" sldId="257"/>
            <ac:picMk id="202" creationId="{355D2F8C-F726-29E4-65C1-56E0B60C63EB}"/>
          </ac:picMkLst>
        </pc:picChg>
        <pc:picChg chg="add mod modCrop">
          <ac:chgData name="田村　千都" userId="f38e9360-4b3f-4838-8745-13a536dc0bb0" providerId="ADAL" clId="{62087909-926C-4F2A-8B3E-C517CFD7414D}" dt="2024-02-18T12:42:32.120" v="10554" actId="1076"/>
          <ac:picMkLst>
            <pc:docMk/>
            <pc:sldMk cId="1572196776" sldId="257"/>
            <ac:picMk id="204" creationId="{FC5EE5D8-E6C7-F02B-4FE3-A1878A88B328}"/>
          </ac:picMkLst>
        </pc:picChg>
        <pc:picChg chg="add del mod">
          <ac:chgData name="田村　千都" userId="f38e9360-4b3f-4838-8745-13a536dc0bb0" providerId="ADAL" clId="{62087909-926C-4F2A-8B3E-C517CFD7414D}" dt="2024-02-18T12:46:01.720" v="10660" actId="478"/>
          <ac:picMkLst>
            <pc:docMk/>
            <pc:sldMk cId="1572196776" sldId="257"/>
            <ac:picMk id="207" creationId="{0E320A2E-BDC6-1C46-18DC-427DEB82521F}"/>
          </ac:picMkLst>
        </pc:picChg>
        <pc:picChg chg="mod">
          <ac:chgData name="田村　千都" userId="f38e9360-4b3f-4838-8745-13a536dc0bb0" providerId="ADAL" clId="{62087909-926C-4F2A-8B3E-C517CFD7414D}" dt="2024-02-18T12:47:40.341" v="10676" actId="2085"/>
          <ac:picMkLst>
            <pc:docMk/>
            <pc:sldMk cId="1572196776" sldId="257"/>
            <ac:picMk id="209" creationId="{695B799B-6ECD-D7E5-250C-05F63BD74282}"/>
          </ac:picMkLst>
        </pc:picChg>
        <pc:picChg chg="add mod">
          <ac:chgData name="田村　千都" userId="f38e9360-4b3f-4838-8745-13a536dc0bb0" providerId="ADAL" clId="{62087909-926C-4F2A-8B3E-C517CFD7414D}" dt="2024-02-18T12:38:20.266" v="10454" actId="1035"/>
          <ac:picMkLst>
            <pc:docMk/>
            <pc:sldMk cId="1572196776" sldId="257"/>
            <ac:picMk id="214" creationId="{4C15967B-2791-E069-6CCA-C5558B814D1D}"/>
          </ac:picMkLst>
        </pc:picChg>
        <pc:picChg chg="add mod">
          <ac:chgData name="田村　千都" userId="f38e9360-4b3f-4838-8745-13a536dc0bb0" providerId="ADAL" clId="{62087909-926C-4F2A-8B3E-C517CFD7414D}" dt="2024-02-18T12:38:16.186" v="10450" actId="1036"/>
          <ac:picMkLst>
            <pc:docMk/>
            <pc:sldMk cId="1572196776" sldId="257"/>
            <ac:picMk id="215" creationId="{513FEC24-7243-8559-9E7A-B91FC4CB1AB2}"/>
          </ac:picMkLst>
        </pc:picChg>
        <pc:picChg chg="add mod">
          <ac:chgData name="田村　千都" userId="f38e9360-4b3f-4838-8745-13a536dc0bb0" providerId="ADAL" clId="{62087909-926C-4F2A-8B3E-C517CFD7414D}" dt="2024-02-18T12:40:57.766" v="10523" actId="1035"/>
          <ac:picMkLst>
            <pc:docMk/>
            <pc:sldMk cId="1572196776" sldId="257"/>
            <ac:picMk id="216" creationId="{B8998428-51F8-D950-8F52-018806989444}"/>
          </ac:picMkLst>
        </pc:picChg>
        <pc:picChg chg="add mod">
          <ac:chgData name="田村　千都" userId="f38e9360-4b3f-4838-8745-13a536dc0bb0" providerId="ADAL" clId="{62087909-926C-4F2A-8B3E-C517CFD7414D}" dt="2024-02-18T12:40:52.713" v="10507" actId="1035"/>
          <ac:picMkLst>
            <pc:docMk/>
            <pc:sldMk cId="1572196776" sldId="257"/>
            <ac:picMk id="217" creationId="{3413A4EF-5414-9103-CEE4-8744C9CB66FB}"/>
          </ac:picMkLst>
        </pc:picChg>
        <pc:picChg chg="add mod">
          <ac:chgData name="田村　千都" userId="f38e9360-4b3f-4838-8745-13a536dc0bb0" providerId="ADAL" clId="{62087909-926C-4F2A-8B3E-C517CFD7414D}" dt="2024-02-18T12:34:08.034" v="10319" actId="1076"/>
          <ac:picMkLst>
            <pc:docMk/>
            <pc:sldMk cId="1572196776" sldId="257"/>
            <ac:picMk id="221" creationId="{CEA03DDD-D54F-24E1-FA5C-F6E186003122}"/>
          </ac:picMkLst>
        </pc:picChg>
        <pc:picChg chg="add mod">
          <ac:chgData name="田村　千都" userId="f38e9360-4b3f-4838-8745-13a536dc0bb0" providerId="ADAL" clId="{62087909-926C-4F2A-8B3E-C517CFD7414D}" dt="2024-02-18T12:48:35.379" v="10686" actId="1076"/>
          <ac:picMkLst>
            <pc:docMk/>
            <pc:sldMk cId="1572196776" sldId="257"/>
            <ac:picMk id="229" creationId="{CBB26EFB-AB76-9BF8-D27B-6EC15E0DB849}"/>
          </ac:picMkLst>
        </pc:picChg>
        <pc:cxnChg chg="add del mod">
          <ac:chgData name="田村　千都" userId="f38e9360-4b3f-4838-8745-13a536dc0bb0" providerId="ADAL" clId="{62087909-926C-4F2A-8B3E-C517CFD7414D}" dt="2024-02-18T00:14:49.905" v="4501" actId="478"/>
          <ac:cxnSpMkLst>
            <pc:docMk/>
            <pc:sldMk cId="1572196776" sldId="257"/>
            <ac:cxnSpMk id="38" creationId="{3EAC5986-9661-F6F5-45E3-91B1A70144F8}"/>
          </ac:cxnSpMkLst>
        </pc:cxnChg>
        <pc:cxnChg chg="mod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57" creationId="{12BFAC25-C6CE-57BF-71F7-D23E9D7DD26F}"/>
          </ac:cxnSpMkLst>
        </pc:cxnChg>
        <pc:cxnChg chg="mod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59" creationId="{776F8E10-DA2E-6392-037A-77DA2C10628A}"/>
          </ac:cxnSpMkLst>
        </pc:cxnChg>
        <pc:cxnChg chg="add mod topLvl">
          <ac:chgData name="田村　千都" userId="f38e9360-4b3f-4838-8745-13a536dc0bb0" providerId="ADAL" clId="{62087909-926C-4F2A-8B3E-C517CFD7414D}" dt="2024-02-18T00:31:05.367" v="4645" actId="165"/>
          <ac:cxnSpMkLst>
            <pc:docMk/>
            <pc:sldMk cId="1572196776" sldId="257"/>
            <ac:cxnSpMk id="61" creationId="{2ED6143C-2743-4DBF-3E1C-38A565DC3C4B}"/>
          </ac:cxnSpMkLst>
        </pc:cxnChg>
        <pc:cxnChg chg="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68" creationId="{047F5CA6-11D2-A317-724C-FC36E17E05D9}"/>
          </ac:cxnSpMkLst>
        </pc:cxnChg>
        <pc:cxnChg chg="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70" creationId="{9ACF9794-2CBE-5BFD-AAAF-C61C7165A6C5}"/>
          </ac:cxnSpMkLst>
        </pc:cxnChg>
        <pc:cxnChg chg="add mod">
          <ac:chgData name="田村　千都" userId="f38e9360-4b3f-4838-8745-13a536dc0bb0" providerId="ADAL" clId="{62087909-926C-4F2A-8B3E-C517CFD7414D}" dt="2024-02-18T02:43:46.342" v="7803" actId="1035"/>
          <ac:cxnSpMkLst>
            <pc:docMk/>
            <pc:sldMk cId="1572196776" sldId="257"/>
            <ac:cxnSpMk id="73" creationId="{2E217B67-DCB2-B2D8-E6A7-EC80C29F30FE}"/>
          </ac:cxnSpMkLst>
        </pc:cxnChg>
        <pc:cxnChg chg="add mod">
          <ac:chgData name="田村　千都" userId="f38e9360-4b3f-4838-8745-13a536dc0bb0" providerId="ADAL" clId="{62087909-926C-4F2A-8B3E-C517CFD7414D}" dt="2024-02-18T12:42:43.122" v="10562" actId="1036"/>
          <ac:cxnSpMkLst>
            <pc:docMk/>
            <pc:sldMk cId="1572196776" sldId="257"/>
            <ac:cxnSpMk id="206" creationId="{446934C5-C426-0D71-AB60-E76B7CADCC9C}"/>
          </ac:cxnSpMkLst>
        </pc:cxnChg>
        <pc:cxnChg chg="mod">
          <ac:chgData name="田村　千都" userId="f38e9360-4b3f-4838-8745-13a536dc0bb0" providerId="ADAL" clId="{62087909-926C-4F2A-8B3E-C517CFD7414D}" dt="2024-02-18T12:47:28.505" v="10674" actId="208"/>
          <ac:cxnSpMkLst>
            <pc:docMk/>
            <pc:sldMk cId="1572196776" sldId="257"/>
            <ac:cxnSpMk id="212" creationId="{731453A7-DEAF-D61C-0B81-5BBB32B935BE}"/>
          </ac:cxnSpMkLst>
        </pc:cxnChg>
        <pc:cxnChg chg="add mod">
          <ac:chgData name="田村　千都" userId="f38e9360-4b3f-4838-8745-13a536dc0bb0" providerId="ADAL" clId="{62087909-926C-4F2A-8B3E-C517CFD7414D}" dt="2024-02-18T12:34:08.034" v="10319" actId="1076"/>
          <ac:cxnSpMkLst>
            <pc:docMk/>
            <pc:sldMk cId="1572196776" sldId="257"/>
            <ac:cxnSpMk id="223" creationId="{C93F351C-D901-16EC-6C63-74873070EE79}"/>
          </ac:cxnSpMkLst>
        </pc:cxnChg>
        <pc:cxnChg chg="add mod">
          <ac:chgData name="田村　千都" userId="f38e9360-4b3f-4838-8745-13a536dc0bb0" providerId="ADAL" clId="{62087909-926C-4F2A-8B3E-C517CFD7414D}" dt="2024-02-18T12:34:08.034" v="10319" actId="1076"/>
          <ac:cxnSpMkLst>
            <pc:docMk/>
            <pc:sldMk cId="1572196776" sldId="257"/>
            <ac:cxnSpMk id="224" creationId="{AC17086A-1661-DF24-D8F7-33D411D34605}"/>
          </ac:cxnSpMkLst>
        </pc:cxnChg>
        <pc:cxnChg chg="mod">
          <ac:chgData name="田村　千都" userId="f38e9360-4b3f-4838-8745-13a536dc0bb0" providerId="ADAL" clId="{62087909-926C-4F2A-8B3E-C517CFD7414D}" dt="2024-02-18T12:47:28.505" v="10674" actId="208"/>
          <ac:cxnSpMkLst>
            <pc:docMk/>
            <pc:sldMk cId="1572196776" sldId="257"/>
            <ac:cxnSpMk id="227" creationId="{DFD8814E-FE34-B98E-7CF8-66CFF049E78D}"/>
          </ac:cxnSpMkLst>
        </pc:cxnChg>
        <pc:cxnChg chg="add mod">
          <ac:chgData name="田村　千都" userId="f38e9360-4b3f-4838-8745-13a536dc0bb0" providerId="ADAL" clId="{62087909-926C-4F2A-8B3E-C517CFD7414D}" dt="2024-02-18T12:49:14.800" v="10695" actId="14100"/>
          <ac:cxnSpMkLst>
            <pc:docMk/>
            <pc:sldMk cId="1572196776" sldId="257"/>
            <ac:cxnSpMk id="233" creationId="{E281A798-802D-4A92-48EE-AD8342B4EDC8}"/>
          </ac:cxnSpMkLst>
        </pc:cxnChg>
        <pc:cxnChg chg="add mod">
          <ac:chgData name="田村　千都" userId="f38e9360-4b3f-4838-8745-13a536dc0bb0" providerId="ADAL" clId="{62087909-926C-4F2A-8B3E-C517CFD7414D}" dt="2024-02-18T12:49:20.086" v="10696" actId="14100"/>
          <ac:cxnSpMkLst>
            <pc:docMk/>
            <pc:sldMk cId="1572196776" sldId="257"/>
            <ac:cxnSpMk id="234" creationId="{F3E750EE-78FF-6512-0C93-B5E26CBB02ED}"/>
          </ac:cxnSpMkLst>
        </pc:cxnChg>
      </pc:sldChg>
      <pc:sldMasterChg chg="modSp modSldLayout">
        <pc:chgData name="田村　千都" userId="f38e9360-4b3f-4838-8745-13a536dc0bb0" providerId="ADAL" clId="{62087909-926C-4F2A-8B3E-C517CFD7414D}" dt="2024-02-05T04:06:59.632" v="1"/>
        <pc:sldMasterMkLst>
          <pc:docMk/>
          <pc:sldMasterMk cId="64050698" sldId="2147483660"/>
        </pc:sldMasterMkLst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2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3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4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5" creationId="{00000000-0000-0000-0000-000000000000}"/>
          </ac:spMkLst>
        </pc:spChg>
        <pc:spChg chg="mod">
          <ac:chgData name="田村　千都" userId="f38e9360-4b3f-4838-8745-13a536dc0bb0" providerId="ADAL" clId="{62087909-926C-4F2A-8B3E-C517CFD7414D}" dt="2024-02-05T04:06:59.632" v="1"/>
          <ac:spMkLst>
            <pc:docMk/>
            <pc:sldMasterMk cId="64050698" sldId="2147483660"/>
            <ac:spMk id="6" creationId="{00000000-0000-0000-0000-000000000000}"/>
          </ac:spMkLst>
        </pc:sp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510474138" sldId="2147483661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510474138" sldId="2147483661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510474138" sldId="2147483661"/>
              <ac:spMk id="3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49806689" sldId="2147483663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49806689" sldId="2147483663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49806689" sldId="2147483663"/>
              <ac:spMk id="3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3672793308" sldId="2147483664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672793308" sldId="2147483664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672793308" sldId="2147483664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203850571" sldId="2147483665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4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5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03850571" sldId="2147483665"/>
              <ac:spMk id="6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3022487682" sldId="2147483668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3022487682" sldId="2147483668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2523316221" sldId="2147483669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3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2523316221" sldId="2147483669"/>
              <ac:spMk id="4" creationId="{00000000-0000-0000-0000-000000000000}"/>
            </ac:spMkLst>
          </pc:spChg>
        </pc:sldLayoutChg>
        <pc:sldLayoutChg chg="modSp">
          <pc:chgData name="田村　千都" userId="f38e9360-4b3f-4838-8745-13a536dc0bb0" providerId="ADAL" clId="{62087909-926C-4F2A-8B3E-C517CFD7414D}" dt="2024-02-05T04:06:59.632" v="1"/>
          <pc:sldLayoutMkLst>
            <pc:docMk/>
            <pc:sldMasterMk cId="64050698" sldId="2147483660"/>
            <pc:sldLayoutMk cId="1046460567" sldId="2147483671"/>
          </pc:sldLayoutMkLst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1046460567" sldId="2147483671"/>
              <ac:spMk id="2" creationId="{00000000-0000-0000-0000-000000000000}"/>
            </ac:spMkLst>
          </pc:spChg>
          <pc:spChg chg="mod">
            <ac:chgData name="田村　千都" userId="f38e9360-4b3f-4838-8745-13a536dc0bb0" providerId="ADAL" clId="{62087909-926C-4F2A-8B3E-C517CFD7414D}" dt="2024-02-05T04:06:59.632" v="1"/>
            <ac:spMkLst>
              <pc:docMk/>
              <pc:sldMasterMk cId="64050698" sldId="2147483660"/>
              <pc:sldLayoutMk cId="1046460567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田村　千都" userId="f38e9360-4b3f-4838-8745-13a536dc0bb0" providerId="ADAL" clId="{543D6E0A-DC79-419C-8543-7BEEB601E63B}"/>
    <pc:docChg chg="undo redo custSel addSld delSld modSld sldOrd">
      <pc:chgData name="田村　千都" userId="f38e9360-4b3f-4838-8745-13a536dc0bb0" providerId="ADAL" clId="{543D6E0A-DC79-419C-8543-7BEEB601E63B}" dt="2024-02-13T08:37:31.632" v="1974" actId="1038"/>
      <pc:docMkLst>
        <pc:docMk/>
      </pc:docMkLst>
      <pc:sldChg chg="addSp delSp modSp mod modShow">
        <pc:chgData name="田村　千都" userId="f38e9360-4b3f-4838-8745-13a536dc0bb0" providerId="ADAL" clId="{543D6E0A-DC79-419C-8543-7BEEB601E63B}" dt="2024-02-13T07:59:51.648" v="1661" actId="478"/>
        <pc:sldMkLst>
          <pc:docMk/>
          <pc:sldMk cId="4075917975" sldId="256"/>
        </pc:sldMkLst>
        <pc:spChg chg="del mod">
          <ac:chgData name="田村　千都" userId="f38e9360-4b3f-4838-8745-13a536dc0bb0" providerId="ADAL" clId="{543D6E0A-DC79-419C-8543-7BEEB601E63B}" dt="2024-02-13T07:59:51.648" v="1661" actId="478"/>
          <ac:spMkLst>
            <pc:docMk/>
            <pc:sldMk cId="4075917975" sldId="256"/>
            <ac:spMk id="2" creationId="{7197E4E8-7D18-F9B8-D9DF-4A0736BBE2F4}"/>
          </ac:spMkLst>
        </pc:spChg>
        <pc:spChg chg="mod">
          <ac:chgData name="田村　千都" userId="f38e9360-4b3f-4838-8745-13a536dc0bb0" providerId="ADAL" clId="{543D6E0A-DC79-419C-8543-7BEEB601E63B}" dt="2024-02-13T07:08:35.040" v="1244" actId="14100"/>
          <ac:spMkLst>
            <pc:docMk/>
            <pc:sldMk cId="4075917975" sldId="256"/>
            <ac:spMk id="3" creationId="{6C38827A-DBA3-3CE4-A355-552D7F3B8DA0}"/>
          </ac:spMkLst>
        </pc:spChg>
        <pc:spChg chg="mod">
          <ac:chgData name="田村　千都" userId="f38e9360-4b3f-4838-8745-13a536dc0bb0" providerId="ADAL" clId="{543D6E0A-DC79-419C-8543-7BEEB601E63B}" dt="2024-02-13T07:07:39.224" v="1230" actId="14100"/>
          <ac:spMkLst>
            <pc:docMk/>
            <pc:sldMk cId="4075917975" sldId="256"/>
            <ac:spMk id="4" creationId="{4622BB5B-F305-1145-8976-8673BC1D7069}"/>
          </ac:spMkLst>
        </pc:spChg>
        <pc:spChg chg="mod">
          <ac:chgData name="田村　千都" userId="f38e9360-4b3f-4838-8745-13a536dc0bb0" providerId="ADAL" clId="{543D6E0A-DC79-419C-8543-7BEEB601E63B}" dt="2024-02-13T07:48:50.568" v="1578" actId="1035"/>
          <ac:spMkLst>
            <pc:docMk/>
            <pc:sldMk cId="4075917975" sldId="256"/>
            <ac:spMk id="5" creationId="{3144A516-7A74-2F81-5D26-FD98521509CE}"/>
          </ac:spMkLst>
        </pc:spChg>
        <pc:spChg chg="mod">
          <ac:chgData name="田村　千都" userId="f38e9360-4b3f-4838-8745-13a536dc0bb0" providerId="ADAL" clId="{543D6E0A-DC79-419C-8543-7BEEB601E63B}" dt="2024-02-13T07:09:39.576" v="1288" actId="404"/>
          <ac:spMkLst>
            <pc:docMk/>
            <pc:sldMk cId="4075917975" sldId="256"/>
            <ac:spMk id="6" creationId="{3FB1BB63-15BB-DF5A-2941-47351CF82101}"/>
          </ac:spMkLst>
        </pc:spChg>
        <pc:spChg chg="add mod">
          <ac:chgData name="田村　千都" userId="f38e9360-4b3f-4838-8745-13a536dc0bb0" providerId="ADAL" clId="{543D6E0A-DC79-419C-8543-7BEEB601E63B}" dt="2024-02-13T07:12:32.627" v="1347" actId="1036"/>
          <ac:spMkLst>
            <pc:docMk/>
            <pc:sldMk cId="4075917975" sldId="256"/>
            <ac:spMk id="7" creationId="{A955A364-E8CF-56D2-DA04-7D1A3181B3D6}"/>
          </ac:spMkLst>
        </pc:spChg>
        <pc:spChg chg="mod">
          <ac:chgData name="田村　千都" userId="f38e9360-4b3f-4838-8745-13a536dc0bb0" providerId="ADAL" clId="{543D6E0A-DC79-419C-8543-7BEEB601E63B}" dt="2024-02-13T05:53:31.615" v="840" actId="20577"/>
          <ac:spMkLst>
            <pc:docMk/>
            <pc:sldMk cId="4075917975" sldId="256"/>
            <ac:spMk id="8" creationId="{74BB3059-CF3D-FC96-C2F8-195AC787530D}"/>
          </ac:spMkLst>
        </pc:spChg>
        <pc:spChg chg="add del mod">
          <ac:chgData name="田村　千都" userId="f38e9360-4b3f-4838-8745-13a536dc0bb0" providerId="ADAL" clId="{543D6E0A-DC79-419C-8543-7BEEB601E63B}" dt="2024-02-13T04:53:53.340" v="93" actId="478"/>
          <ac:spMkLst>
            <pc:docMk/>
            <pc:sldMk cId="4075917975" sldId="256"/>
            <ac:spMk id="9" creationId="{B0C2B9C5-5451-2E2A-D6F5-03F915023F49}"/>
          </ac:spMkLst>
        </pc:spChg>
        <pc:spChg chg="mod">
          <ac:chgData name="田村　千都" userId="f38e9360-4b3f-4838-8745-13a536dc0bb0" providerId="ADAL" clId="{543D6E0A-DC79-419C-8543-7BEEB601E63B}" dt="2024-02-13T04:56:17.542" v="145" actId="20577"/>
          <ac:spMkLst>
            <pc:docMk/>
            <pc:sldMk cId="4075917975" sldId="256"/>
            <ac:spMk id="10" creationId="{E5ED3052-1B42-E412-5FBF-8470D95ED3FA}"/>
          </ac:spMkLst>
        </pc:spChg>
        <pc:spChg chg="mod">
          <ac:chgData name="田村　千都" userId="f38e9360-4b3f-4838-8745-13a536dc0bb0" providerId="ADAL" clId="{543D6E0A-DC79-419C-8543-7BEEB601E63B}" dt="2024-02-13T05:53:25.945" v="837" actId="20577"/>
          <ac:spMkLst>
            <pc:docMk/>
            <pc:sldMk cId="4075917975" sldId="256"/>
            <ac:spMk id="11" creationId="{180C8C4C-807B-46DA-2025-583ABBAA0D94}"/>
          </ac:spMkLst>
        </pc:spChg>
        <pc:spChg chg="mod">
          <ac:chgData name="田村　千都" userId="f38e9360-4b3f-4838-8745-13a536dc0bb0" providerId="ADAL" clId="{543D6E0A-DC79-419C-8543-7BEEB601E63B}" dt="2024-02-13T07:07:01.256" v="1217" actId="14100"/>
          <ac:spMkLst>
            <pc:docMk/>
            <pc:sldMk cId="4075917975" sldId="256"/>
            <ac:spMk id="12" creationId="{397E5E13-4ADD-EC26-1ECC-7B2284A71CD1}"/>
          </ac:spMkLst>
        </pc:spChg>
        <pc:spChg chg="mod">
          <ac:chgData name="田村　千都" userId="f38e9360-4b3f-4838-8745-13a536dc0bb0" providerId="ADAL" clId="{543D6E0A-DC79-419C-8543-7BEEB601E63B}" dt="2024-02-13T07:06:57.096" v="1216" actId="14100"/>
          <ac:spMkLst>
            <pc:docMk/>
            <pc:sldMk cId="4075917975" sldId="256"/>
            <ac:spMk id="13" creationId="{E8152CA1-AA28-3B6D-9749-2484E5448458}"/>
          </ac:spMkLst>
        </pc:spChg>
        <pc:spChg chg="add del mod">
          <ac:chgData name="田村　千都" userId="f38e9360-4b3f-4838-8745-13a536dc0bb0" providerId="ADAL" clId="{543D6E0A-DC79-419C-8543-7BEEB601E63B}" dt="2024-02-13T05:55:12.489" v="859" actId="478"/>
          <ac:spMkLst>
            <pc:docMk/>
            <pc:sldMk cId="4075917975" sldId="256"/>
            <ac:spMk id="14" creationId="{2469BC0A-217C-9653-AF61-66EE3F711259}"/>
          </ac:spMkLst>
        </pc:spChg>
        <pc:spChg chg="add del mod">
          <ac:chgData name="田村　千都" userId="f38e9360-4b3f-4838-8745-13a536dc0bb0" providerId="ADAL" clId="{543D6E0A-DC79-419C-8543-7BEEB601E63B}" dt="2024-02-13T05:55:16.921" v="861" actId="478"/>
          <ac:spMkLst>
            <pc:docMk/>
            <pc:sldMk cId="4075917975" sldId="256"/>
            <ac:spMk id="15" creationId="{CAABB2CE-7702-EF78-600A-EA59D1631363}"/>
          </ac:spMkLst>
        </pc:spChg>
        <pc:spChg chg="mod">
          <ac:chgData name="田村　千都" userId="f38e9360-4b3f-4838-8745-13a536dc0bb0" providerId="ADAL" clId="{543D6E0A-DC79-419C-8543-7BEEB601E63B}" dt="2024-02-13T07:06:40.504" v="1213" actId="1076"/>
          <ac:spMkLst>
            <pc:docMk/>
            <pc:sldMk cId="4075917975" sldId="256"/>
            <ac:spMk id="17" creationId="{F275303D-87C7-FC2B-8630-D25E43D0A052}"/>
          </ac:spMkLst>
        </pc:spChg>
        <pc:spChg chg="mod">
          <ac:chgData name="田村　千都" userId="f38e9360-4b3f-4838-8745-13a536dc0bb0" providerId="ADAL" clId="{543D6E0A-DC79-419C-8543-7BEEB601E63B}" dt="2024-02-13T07:06:48.103" v="1214" actId="1076"/>
          <ac:spMkLst>
            <pc:docMk/>
            <pc:sldMk cId="4075917975" sldId="256"/>
            <ac:spMk id="19" creationId="{A4F93074-0B5F-EEC0-BD56-D86828C7D335}"/>
          </ac:spMkLst>
        </pc:spChg>
        <pc:spChg chg="mod">
          <ac:chgData name="田村　千都" userId="f38e9360-4b3f-4838-8745-13a536dc0bb0" providerId="ADAL" clId="{543D6E0A-DC79-419C-8543-7BEEB601E63B}" dt="2024-02-13T05:00:22.467" v="226" actId="164"/>
          <ac:spMkLst>
            <pc:docMk/>
            <pc:sldMk cId="4075917975" sldId="256"/>
            <ac:spMk id="20" creationId="{6D146601-8AF4-FF3F-0070-A45AB2012BAE}"/>
          </ac:spMkLst>
        </pc:spChg>
        <pc:spChg chg="mod">
          <ac:chgData name="田村　千都" userId="f38e9360-4b3f-4838-8745-13a536dc0bb0" providerId="ADAL" clId="{543D6E0A-DC79-419C-8543-7BEEB601E63B}" dt="2024-02-13T07:08:50.772" v="1274" actId="1036"/>
          <ac:spMkLst>
            <pc:docMk/>
            <pc:sldMk cId="4075917975" sldId="256"/>
            <ac:spMk id="25" creationId="{6413657F-BD1F-8077-1A8A-F9B2D36744F2}"/>
          </ac:spMkLst>
        </pc:spChg>
        <pc:spChg chg="mod">
          <ac:chgData name="田村　千都" userId="f38e9360-4b3f-4838-8745-13a536dc0bb0" providerId="ADAL" clId="{543D6E0A-DC79-419C-8543-7BEEB601E63B}" dt="2024-02-13T07:08:54.567" v="1275" actId="14100"/>
          <ac:spMkLst>
            <pc:docMk/>
            <pc:sldMk cId="4075917975" sldId="256"/>
            <ac:spMk id="26" creationId="{DFB95083-4603-3E85-8118-F2C9CB512384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1" creationId="{28A8BF37-526C-A1E6-1380-826FEFF78F2A}"/>
          </ac:spMkLst>
        </pc:spChg>
        <pc:spChg chg="mod or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2" creationId="{6216633D-5AC0-ACDC-6581-53D40F75199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8" creationId="{078BD20D-ECBA-F8EB-3110-72F9E8335C5A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09" creationId="{208EFE31-B42F-1828-0082-CB940ACC914A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7" creationId="{253D0997-B79C-2E6A-5110-0B252B281E5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8" creationId="{99CC9B39-AD98-6744-DA32-71C6248C28CF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19" creationId="{F41524CF-D89F-27A4-22CB-AE9F121A77F1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1" creationId="{62831AC1-E459-1281-0754-59D4671D2B54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4" creationId="{10E66DCD-15CE-65CB-62E1-E9032A82896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5" creationId="{40C8BAE2-E19F-A2A7-7835-F4458BB8E60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28" creationId="{C59769FE-AF81-393B-44A5-520DD0653A2D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0" creationId="{99AF2E3B-721C-5F33-E8A7-FC309DDA36E0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1" creationId="{10822DF7-730B-5843-25CD-F12ED97E0DA5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3" creationId="{84054670-F41B-423A-C9CD-7AD1CBEF6DE8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4" creationId="{5F60917B-77C3-6ECD-32C1-496CB4AEB330}"/>
          </ac:spMkLst>
        </pc:spChg>
        <pc:spChg chg="mod">
          <ac:chgData name="田村　千都" userId="f38e9360-4b3f-4838-8745-13a536dc0bb0" providerId="ADAL" clId="{543D6E0A-DC79-419C-8543-7BEEB601E63B}" dt="2024-02-13T07:10:21.765" v="1309" actId="1036"/>
          <ac:spMkLst>
            <pc:docMk/>
            <pc:sldMk cId="4075917975" sldId="256"/>
            <ac:spMk id="135" creationId="{0F426829-B66B-7DCF-B6D2-3AE744F1EF76}"/>
          </ac:spMkLst>
        </pc:spChg>
        <pc:spChg chg="mod">
          <ac:chgData name="田村　千都" userId="f38e9360-4b3f-4838-8745-13a536dc0bb0" providerId="ADAL" clId="{543D6E0A-DC79-419C-8543-7BEEB601E63B}" dt="2024-02-13T07:10:54.415" v="1314" actId="20577"/>
          <ac:spMkLst>
            <pc:docMk/>
            <pc:sldMk cId="4075917975" sldId="256"/>
            <ac:spMk id="140" creationId="{114D50EB-72A2-A8A9-F42C-DA6E439739A3}"/>
          </ac:spMkLst>
        </pc:spChg>
        <pc:spChg chg="add mod">
          <ac:chgData name="田村　千都" userId="f38e9360-4b3f-4838-8745-13a536dc0bb0" providerId="ADAL" clId="{543D6E0A-DC79-419C-8543-7BEEB601E63B}" dt="2024-02-13T07:12:12.950" v="1321" actId="164"/>
          <ac:spMkLst>
            <pc:docMk/>
            <pc:sldMk cId="4075917975" sldId="256"/>
            <ac:spMk id="149" creationId="{B48BDCF6-A2FD-EDD2-BB9D-85E451ED90B0}"/>
          </ac:spMkLst>
        </pc:spChg>
        <pc:spChg chg="add del mod">
          <ac:chgData name="田村　千都" userId="f38e9360-4b3f-4838-8745-13a536dc0bb0" providerId="ADAL" clId="{543D6E0A-DC79-419C-8543-7BEEB601E63B}" dt="2024-02-13T05:50:24.664" v="800" actId="478"/>
          <ac:spMkLst>
            <pc:docMk/>
            <pc:sldMk cId="4075917975" sldId="256"/>
            <ac:spMk id="150" creationId="{948C4090-83A8-3EDF-ACA3-5B3B57CD6266}"/>
          </ac:spMkLst>
        </pc:spChg>
        <pc:spChg chg="add del mod">
          <ac:chgData name="田村　千都" userId="f38e9360-4b3f-4838-8745-13a536dc0bb0" providerId="ADAL" clId="{543D6E0A-DC79-419C-8543-7BEEB601E63B}" dt="2024-02-13T05:51:58.416" v="819" actId="478"/>
          <ac:spMkLst>
            <pc:docMk/>
            <pc:sldMk cId="4075917975" sldId="256"/>
            <ac:spMk id="151" creationId="{8920A6EC-7B7B-6A7E-1BF4-36A1694CAF08}"/>
          </ac:spMkLst>
        </pc:spChg>
        <pc:spChg chg="add del mod">
          <ac:chgData name="田村　千都" userId="f38e9360-4b3f-4838-8745-13a536dc0bb0" providerId="ADAL" clId="{543D6E0A-DC79-419C-8543-7BEEB601E63B}" dt="2024-02-13T05:55:13.344" v="860" actId="478"/>
          <ac:spMkLst>
            <pc:docMk/>
            <pc:sldMk cId="4075917975" sldId="256"/>
            <ac:spMk id="152" creationId="{EE05FD41-F15A-2455-E0F0-24E9D9E0C420}"/>
          </ac:spMkLst>
        </pc:spChg>
        <pc:spChg chg="add mod">
          <ac:chgData name="田村　千都" userId="f38e9360-4b3f-4838-8745-13a536dc0bb0" providerId="ADAL" clId="{543D6E0A-DC79-419C-8543-7BEEB601E63B}" dt="2024-02-13T07:12:01.976" v="1319" actId="164"/>
          <ac:spMkLst>
            <pc:docMk/>
            <pc:sldMk cId="4075917975" sldId="256"/>
            <ac:spMk id="153" creationId="{48358B4C-3A20-CD8D-27F6-6C6C62105290}"/>
          </ac:spMkLst>
        </pc:spChg>
        <pc:spChg chg="add mod">
          <ac:chgData name="田村　千都" userId="f38e9360-4b3f-4838-8745-13a536dc0bb0" providerId="ADAL" clId="{543D6E0A-DC79-419C-8543-7BEEB601E63B}" dt="2024-02-13T07:12:07.256" v="1320" actId="164"/>
          <ac:spMkLst>
            <pc:docMk/>
            <pc:sldMk cId="4075917975" sldId="256"/>
            <ac:spMk id="154" creationId="{4F0D9850-0D2E-9C3B-2D66-34BB859E09DA}"/>
          </ac:spMkLst>
        </pc:spChg>
        <pc:spChg chg="add mod">
          <ac:chgData name="田村　千都" userId="f38e9360-4b3f-4838-8745-13a536dc0bb0" providerId="ADAL" clId="{543D6E0A-DC79-419C-8543-7BEEB601E63B}" dt="2024-02-13T07:11:55.646" v="1318" actId="164"/>
          <ac:spMkLst>
            <pc:docMk/>
            <pc:sldMk cId="4075917975" sldId="256"/>
            <ac:spMk id="155" creationId="{DA4B9912-9EE6-FBBC-D038-CA88C189B0B5}"/>
          </ac:spMkLst>
        </pc:spChg>
        <pc:spChg chg="add mod">
          <ac:chgData name="田村　千都" userId="f38e9360-4b3f-4838-8745-13a536dc0bb0" providerId="ADAL" clId="{543D6E0A-DC79-419C-8543-7BEEB601E63B}" dt="2024-02-13T07:11:37.272" v="1315" actId="1076"/>
          <ac:spMkLst>
            <pc:docMk/>
            <pc:sldMk cId="4075917975" sldId="256"/>
            <ac:spMk id="156" creationId="{8A5A6E06-1D02-9165-D6D6-AB5745534449}"/>
          </ac:spMkLst>
        </pc:spChg>
        <pc:spChg chg="add mod">
          <ac:chgData name="田村　千都" userId="f38e9360-4b3f-4838-8745-13a536dc0bb0" providerId="ADAL" clId="{543D6E0A-DC79-419C-8543-7BEEB601E63B}" dt="2024-02-13T07:11:42.879" v="1316" actId="1076"/>
          <ac:spMkLst>
            <pc:docMk/>
            <pc:sldMk cId="4075917975" sldId="256"/>
            <ac:spMk id="157" creationId="{77FF11D9-FEEC-D2DD-324A-D8AE0A3F2491}"/>
          </ac:spMkLst>
        </pc:spChg>
        <pc:spChg chg="add mod">
          <ac:chgData name="田村　千都" userId="f38e9360-4b3f-4838-8745-13a536dc0bb0" providerId="ADAL" clId="{543D6E0A-DC79-419C-8543-7BEEB601E63B}" dt="2024-02-13T06:02:07.875" v="1171" actId="164"/>
          <ac:spMkLst>
            <pc:docMk/>
            <pc:sldMk cId="4075917975" sldId="256"/>
            <ac:spMk id="158" creationId="{86670DF9-DFD3-D5FE-C58B-2D959DFA1C73}"/>
          </ac:spMkLst>
        </pc:spChg>
        <pc:spChg chg="add mod">
          <ac:chgData name="田村　千都" userId="f38e9360-4b3f-4838-8745-13a536dc0bb0" providerId="ADAL" clId="{543D6E0A-DC79-419C-8543-7BEEB601E63B}" dt="2024-02-13T06:02:17.384" v="1172" actId="164"/>
          <ac:spMkLst>
            <pc:docMk/>
            <pc:sldMk cId="4075917975" sldId="256"/>
            <ac:spMk id="159" creationId="{7F9A4549-2353-91B5-0A11-C5A8242B2F99}"/>
          </ac:spMkLst>
        </pc:spChg>
        <pc:spChg chg="add mod">
          <ac:chgData name="田村　千都" userId="f38e9360-4b3f-4838-8745-13a536dc0bb0" providerId="ADAL" clId="{543D6E0A-DC79-419C-8543-7BEEB601E63B}" dt="2024-02-13T06:02:23.605" v="1173" actId="164"/>
          <ac:spMkLst>
            <pc:docMk/>
            <pc:sldMk cId="4075917975" sldId="256"/>
            <ac:spMk id="160" creationId="{5BC9A129-A079-088F-08AB-16568EEE8C1A}"/>
          </ac:spMkLst>
        </pc:spChg>
        <pc:grpChg chg="add mod">
          <ac:chgData name="田村　千都" userId="f38e9360-4b3f-4838-8745-13a536dc0bb0" providerId="ADAL" clId="{543D6E0A-DC79-419C-8543-7BEEB601E63B}" dt="2024-02-13T05:00:32.302" v="233" actId="164"/>
          <ac:grpSpMkLst>
            <pc:docMk/>
            <pc:sldMk cId="4075917975" sldId="256"/>
            <ac:grpSpMk id="16" creationId="{55938A09-8850-A293-5BD6-E94E3EA77740}"/>
          </ac:grpSpMkLst>
        </pc:grpChg>
        <pc:grpChg chg="add mod">
          <ac:chgData name="田村　千都" userId="f38e9360-4b3f-4838-8745-13a536dc0bb0" providerId="ADAL" clId="{543D6E0A-DC79-419C-8543-7BEEB601E63B}" dt="2024-02-13T05:00:41.067" v="253" actId="164"/>
          <ac:grpSpMkLst>
            <pc:docMk/>
            <pc:sldMk cId="4075917975" sldId="256"/>
            <ac:grpSpMk id="18" creationId="{9A09BEB0-F762-A34F-2765-59DF967A696C}"/>
          </ac:grpSpMkLst>
        </pc:grpChg>
        <pc:grpChg chg="add mod">
          <ac:chgData name="田村　千都" userId="f38e9360-4b3f-4838-8745-13a536dc0bb0" providerId="ADAL" clId="{543D6E0A-DC79-419C-8543-7BEEB601E63B}" dt="2024-02-13T05:00:44.995" v="271" actId="1035"/>
          <ac:grpSpMkLst>
            <pc:docMk/>
            <pc:sldMk cId="4075917975" sldId="256"/>
            <ac:grpSpMk id="21" creationId="{439C8BE4-15C1-D926-2CA8-8229992B335C}"/>
          </ac:grpSpMkLst>
        </pc:grpChg>
        <pc:grpChg chg="add mod">
          <ac:chgData name="田村　千都" userId="f38e9360-4b3f-4838-8745-13a536dc0bb0" providerId="ADAL" clId="{543D6E0A-DC79-419C-8543-7BEEB601E63B}" dt="2024-02-13T07:07:48.399" v="1231" actId="1076"/>
          <ac:grpSpMkLst>
            <pc:docMk/>
            <pc:sldMk cId="4075917975" sldId="256"/>
            <ac:grpSpMk id="23" creationId="{972C7DDD-8934-A8F0-30C8-5AFBBD6E38C8}"/>
          </ac:grpSpMkLst>
        </pc:grpChg>
        <pc:grpChg chg="add mod">
          <ac:chgData name="田村　千都" userId="f38e9360-4b3f-4838-8745-13a536dc0bb0" providerId="ADAL" clId="{543D6E0A-DC79-419C-8543-7BEEB601E63B}" dt="2024-02-13T07:04:47.081" v="1194" actId="164"/>
          <ac:grpSpMkLst>
            <pc:docMk/>
            <pc:sldMk cId="4075917975" sldId="256"/>
            <ac:grpSpMk id="27" creationId="{194FE091-398B-2A48-5C13-94342D441CCE}"/>
          </ac:grpSpMkLst>
        </pc:grpChg>
        <pc:grpChg chg="mod">
          <ac:chgData name="田村　千都" userId="f38e9360-4b3f-4838-8745-13a536dc0bb0" providerId="ADAL" clId="{543D6E0A-DC79-419C-8543-7BEEB601E63B}" dt="2024-02-13T05:01:08.364" v="290" actId="164"/>
          <ac:grpSpMkLst>
            <pc:docMk/>
            <pc:sldMk cId="4075917975" sldId="256"/>
            <ac:grpSpMk id="139" creationId="{928F34A8-1062-15BF-0731-3EC9DA3515C1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1" creationId="{8C30D1F7-788C-BAA6-9B81-B0B54AD42F62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2" creationId="{5CC2D8A1-C1E7-097E-CE1F-76057432FC14}"/>
          </ac:grpSpMkLst>
        </pc:grpChg>
        <pc:grpChg chg="add mod">
          <ac:chgData name="田村　千都" userId="f38e9360-4b3f-4838-8745-13a536dc0bb0" providerId="ADAL" clId="{543D6E0A-DC79-419C-8543-7BEEB601E63B}" dt="2024-02-13T07:11:37.272" v="1315" actId="1076"/>
          <ac:grpSpMkLst>
            <pc:docMk/>
            <pc:sldMk cId="4075917975" sldId="256"/>
            <ac:grpSpMk id="163" creationId="{1EBBF6F0-1A60-EEB6-C53D-5BDA4AC9BC9D}"/>
          </ac:grpSpMkLst>
        </pc:grpChg>
        <pc:grpChg chg="add mod">
          <ac:chgData name="田村　千都" userId="f38e9360-4b3f-4838-8745-13a536dc0bb0" providerId="ADAL" clId="{543D6E0A-DC79-419C-8543-7BEEB601E63B}" dt="2024-02-13T07:07:58.384" v="1232" actId="1076"/>
          <ac:grpSpMkLst>
            <pc:docMk/>
            <pc:sldMk cId="4075917975" sldId="256"/>
            <ac:grpSpMk id="164" creationId="{305E635E-CB9B-04F3-97B1-A747D51A6913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5" creationId="{6551DA3B-8D5F-80F3-0910-8687364ED8FD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6" creationId="{9AFE1836-529B-56A5-697A-7A1F28A43891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7" creationId="{D544BBFA-E089-70E0-3F41-220B96FE3B5B}"/>
          </ac:grpSpMkLst>
        </pc:grpChg>
        <pc:grpChg chg="add mod">
          <ac:chgData name="田村　千都" userId="f38e9360-4b3f-4838-8745-13a536dc0bb0" providerId="ADAL" clId="{543D6E0A-DC79-419C-8543-7BEEB601E63B}" dt="2024-02-13T07:12:32.627" v="1347" actId="1036"/>
          <ac:grpSpMkLst>
            <pc:docMk/>
            <pc:sldMk cId="4075917975" sldId="256"/>
            <ac:grpSpMk id="168" creationId="{003453F5-587C-1FF2-5A9A-2C52DFF0F5D5}"/>
          </ac:grpSpMkLst>
        </pc:grpChg>
        <pc:picChg chg="mod">
          <ac:chgData name="田村　千都" userId="f38e9360-4b3f-4838-8745-13a536dc0bb0" providerId="ADAL" clId="{543D6E0A-DC79-419C-8543-7BEEB601E63B}" dt="2024-02-13T07:06:53.350" v="1215" actId="1076"/>
          <ac:picMkLst>
            <pc:docMk/>
            <pc:sldMk cId="4075917975" sldId="256"/>
            <ac:picMk id="22" creationId="{A7EA231D-A03B-863F-2B06-197AC7141388}"/>
          </ac:picMkLst>
        </pc:picChg>
        <pc:picChg chg="mod">
          <ac:chgData name="田村　千都" userId="f38e9360-4b3f-4838-8745-13a536dc0bb0" providerId="ADAL" clId="{543D6E0A-DC79-419C-8543-7BEEB601E63B}" dt="2024-02-13T07:07:08.670" v="1220" actId="1076"/>
          <ac:picMkLst>
            <pc:docMk/>
            <pc:sldMk cId="4075917975" sldId="256"/>
            <ac:picMk id="24" creationId="{A1FB5C2B-BE01-BC2F-1501-01D9B59B6C63}"/>
          </ac:picMkLst>
        </pc:picChg>
        <pc:picChg chg="add mod modCrop">
          <ac:chgData name="田村　千都" userId="f38e9360-4b3f-4838-8745-13a536dc0bb0" providerId="ADAL" clId="{543D6E0A-DC79-419C-8543-7BEEB601E63B}" dt="2024-02-13T07:11:55.646" v="1318" actId="164"/>
          <ac:picMkLst>
            <pc:docMk/>
            <pc:sldMk cId="4075917975" sldId="256"/>
            <ac:picMk id="29" creationId="{2B53AA7E-0BE2-ECE3-E7D4-43182949D33C}"/>
          </ac:picMkLst>
        </pc:picChg>
        <pc:picChg chg="add mod">
          <ac:chgData name="田村　千都" userId="f38e9360-4b3f-4838-8745-13a536dc0bb0" providerId="ADAL" clId="{543D6E0A-DC79-419C-8543-7BEEB601E63B}" dt="2024-02-13T07:12:01.976" v="1319" actId="164"/>
          <ac:picMkLst>
            <pc:docMk/>
            <pc:sldMk cId="4075917975" sldId="256"/>
            <ac:picMk id="31" creationId="{60A7C4B6-BE94-E74E-A05D-5787C3FA5050}"/>
          </ac:picMkLst>
        </pc:picChg>
        <pc:picChg chg="add mod">
          <ac:chgData name="田村　千都" userId="f38e9360-4b3f-4838-8745-13a536dc0bb0" providerId="ADAL" clId="{543D6E0A-DC79-419C-8543-7BEEB601E63B}" dt="2024-02-13T07:12:07.256" v="1320" actId="164"/>
          <ac:picMkLst>
            <pc:docMk/>
            <pc:sldMk cId="4075917975" sldId="256"/>
            <ac:picMk id="97" creationId="{12F16E71-6B5F-9BF2-6619-15338700824E}"/>
          </ac:picMkLst>
        </pc:picChg>
        <pc:picChg chg="add mod">
          <ac:chgData name="田村　千都" userId="f38e9360-4b3f-4838-8745-13a536dc0bb0" providerId="ADAL" clId="{543D6E0A-DC79-419C-8543-7BEEB601E63B}" dt="2024-02-13T07:12:12.950" v="1321" actId="164"/>
          <ac:picMkLst>
            <pc:docMk/>
            <pc:sldMk cId="4075917975" sldId="256"/>
            <ac:picMk id="99" creationId="{42FEDA6D-AC50-84F7-5D3E-887799A7BA1D}"/>
          </ac:picMkLst>
        </pc:picChg>
        <pc:picChg chg="add mod">
          <ac:chgData name="田村　千都" userId="f38e9360-4b3f-4838-8745-13a536dc0bb0" providerId="ADAL" clId="{543D6E0A-DC79-419C-8543-7BEEB601E63B}" dt="2024-02-13T06:02:07.875" v="1171" actId="164"/>
          <ac:picMkLst>
            <pc:docMk/>
            <pc:sldMk cId="4075917975" sldId="256"/>
            <ac:picMk id="104" creationId="{D600649E-622D-0326-9F17-403F9B1EDB8A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07" creationId="{B6F0956E-9A6A-52A8-394A-D68B8117AD7B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2" creationId="{88314A38-1FA2-3222-7571-48B414EDD1DF}"/>
          </ac:picMkLst>
        </pc:picChg>
        <pc:picChg chg="add mod">
          <ac:chgData name="田村　千都" userId="f38e9360-4b3f-4838-8745-13a536dc0bb0" providerId="ADAL" clId="{543D6E0A-DC79-419C-8543-7BEEB601E63B}" dt="2024-02-13T06:02:17.384" v="1172" actId="164"/>
          <ac:picMkLst>
            <pc:docMk/>
            <pc:sldMk cId="4075917975" sldId="256"/>
            <ac:picMk id="113" creationId="{0534496B-608C-B607-9BCD-58FD2E089A9D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4" creationId="{19D37FC2-89A0-83EB-4BF7-449C2CC41663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16" creationId="{373013A4-D469-DBCD-25F3-3F7DB9BE8786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2" creationId="{56760D27-1377-4545-0A7D-D06AAADA7009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7" creationId="{453295A3-A6C4-20EC-43D3-483C15E46860}"/>
          </ac:picMkLst>
        </pc:picChg>
        <pc:picChg chg="mod">
          <ac:chgData name="田村　千都" userId="f38e9360-4b3f-4838-8745-13a536dc0bb0" providerId="ADAL" clId="{543D6E0A-DC79-419C-8543-7BEEB601E63B}" dt="2024-02-13T07:10:21.765" v="1309" actId="1036"/>
          <ac:picMkLst>
            <pc:docMk/>
            <pc:sldMk cId="4075917975" sldId="256"/>
            <ac:picMk id="129" creationId="{600F575C-135E-6652-30CD-5A4AD58B4207}"/>
          </ac:picMkLst>
        </pc:picChg>
        <pc:picChg chg="add mod">
          <ac:chgData name="田村　千都" userId="f38e9360-4b3f-4838-8745-13a536dc0bb0" providerId="ADAL" clId="{543D6E0A-DC79-419C-8543-7BEEB601E63B}" dt="2024-02-13T06:02:23.605" v="1173" actId="164"/>
          <ac:picMkLst>
            <pc:docMk/>
            <pc:sldMk cId="4075917975" sldId="256"/>
            <ac:picMk id="136" creationId="{B1FF67F4-BE11-7F99-8152-BEAC34ED9693}"/>
          </ac:picMkLst>
        </pc:picChg>
        <pc:picChg chg="add mod">
          <ac:chgData name="田村　千都" userId="f38e9360-4b3f-4838-8745-13a536dc0bb0" providerId="ADAL" clId="{543D6E0A-DC79-419C-8543-7BEEB601E63B}" dt="2024-02-13T06:02:07.875" v="1171" actId="164"/>
          <ac:picMkLst>
            <pc:docMk/>
            <pc:sldMk cId="4075917975" sldId="256"/>
            <ac:picMk id="142" creationId="{7EF884F8-9D00-B77C-FC7E-6527AAA88376}"/>
          </ac:picMkLst>
        </pc:picChg>
        <pc:picChg chg="add mod">
          <ac:chgData name="田村　千都" userId="f38e9360-4b3f-4838-8745-13a536dc0bb0" providerId="ADAL" clId="{543D6E0A-DC79-419C-8543-7BEEB601E63B}" dt="2024-02-13T06:02:17.384" v="1172" actId="164"/>
          <ac:picMkLst>
            <pc:docMk/>
            <pc:sldMk cId="4075917975" sldId="256"/>
            <ac:picMk id="144" creationId="{411724ED-6609-7BE2-EC75-52903E190C86}"/>
          </ac:picMkLst>
        </pc:picChg>
        <pc:picChg chg="add mod">
          <ac:chgData name="田村　千都" userId="f38e9360-4b3f-4838-8745-13a536dc0bb0" providerId="ADAL" clId="{543D6E0A-DC79-419C-8543-7BEEB601E63B}" dt="2024-02-13T06:02:23.605" v="1173" actId="164"/>
          <ac:picMkLst>
            <pc:docMk/>
            <pc:sldMk cId="4075917975" sldId="256"/>
            <ac:picMk id="146" creationId="{09E51FFA-2985-138A-2DC6-2105A0E4C22F}"/>
          </ac:picMkLst>
        </pc:picChg>
        <pc:picChg chg="add mod">
          <ac:chgData name="田村　千都" userId="f38e9360-4b3f-4838-8745-13a536dc0bb0" providerId="ADAL" clId="{543D6E0A-DC79-419C-8543-7BEEB601E63B}" dt="2024-02-13T07:11:45.127" v="1317" actId="1076"/>
          <ac:picMkLst>
            <pc:docMk/>
            <pc:sldMk cId="4075917975" sldId="256"/>
            <ac:picMk id="148" creationId="{9A6FF487-4B1A-6AD2-E76B-0B987EE464F6}"/>
          </ac:picMkLst>
        </pc:picChg>
      </pc:sldChg>
      <pc:sldChg chg="modSp add del mod">
        <pc:chgData name="田村　千都" userId="f38e9360-4b3f-4838-8745-13a536dc0bb0" providerId="ADAL" clId="{543D6E0A-DC79-419C-8543-7BEEB601E63B}" dt="2024-02-13T07:13:18.884" v="1348" actId="2696"/>
        <pc:sldMkLst>
          <pc:docMk/>
          <pc:sldMk cId="1181714409" sldId="257"/>
        </pc:sldMkLst>
        <pc:spChg chg="mod">
          <ac:chgData name="田村　千都" userId="f38e9360-4b3f-4838-8745-13a536dc0bb0" providerId="ADAL" clId="{543D6E0A-DC79-419C-8543-7BEEB601E63B}" dt="2024-02-13T05:40:17.971" v="437" actId="1076"/>
          <ac:spMkLst>
            <pc:docMk/>
            <pc:sldMk cId="1181714409" sldId="257"/>
            <ac:spMk id="8" creationId="{3144A92D-FBA5-DE9D-41B2-098D014D1102}"/>
          </ac:spMkLst>
        </pc:spChg>
        <pc:spChg chg="mod">
          <ac:chgData name="田村　千都" userId="f38e9360-4b3f-4838-8745-13a536dc0bb0" providerId="ADAL" clId="{543D6E0A-DC79-419C-8543-7BEEB601E63B}" dt="2024-02-13T05:40:52.324" v="464" actId="14100"/>
          <ac:spMkLst>
            <pc:docMk/>
            <pc:sldMk cId="1181714409" sldId="257"/>
            <ac:spMk id="11" creationId="{B95E6E19-C891-E552-A7D5-F6E2C8AD99EC}"/>
          </ac:spMkLst>
        </pc:spChg>
        <pc:spChg chg="mod">
          <ac:chgData name="田村　千都" userId="f38e9360-4b3f-4838-8745-13a536dc0bb0" providerId="ADAL" clId="{543D6E0A-DC79-419C-8543-7BEEB601E63B}" dt="2024-02-13T05:40:39.999" v="460" actId="1035"/>
          <ac:spMkLst>
            <pc:docMk/>
            <pc:sldMk cId="1181714409" sldId="257"/>
            <ac:spMk id="140" creationId="{8E3BA4DF-641C-654B-39DE-B349F0FEED76}"/>
          </ac:spMkLst>
        </pc:spChg>
      </pc:sldChg>
      <pc:sldChg chg="addSp delSp modSp add mod ord">
        <pc:chgData name="田村　千都" userId="f38e9360-4b3f-4838-8745-13a536dc0bb0" providerId="ADAL" clId="{543D6E0A-DC79-419C-8543-7BEEB601E63B}" dt="2024-02-13T08:37:31.632" v="1974" actId="1038"/>
        <pc:sldMkLst>
          <pc:docMk/>
          <pc:sldMk cId="1572196776" sldId="257"/>
        </pc:sldMkLst>
        <pc:spChg chg="del mod">
          <ac:chgData name="田村　千都" userId="f38e9360-4b3f-4838-8745-13a536dc0bb0" providerId="ADAL" clId="{543D6E0A-DC79-419C-8543-7BEEB601E63B}" dt="2024-02-13T07:59:27.769" v="1659" actId="478"/>
          <ac:spMkLst>
            <pc:docMk/>
            <pc:sldMk cId="1572196776" sldId="257"/>
            <ac:spMk id="2" creationId="{2C32BDDA-F358-1402-48C9-63B0B506B351}"/>
          </ac:spMkLst>
        </pc:spChg>
        <pc:spChg chg="mod">
          <ac:chgData name="田村　千都" userId="f38e9360-4b3f-4838-8745-13a536dc0bb0" providerId="ADAL" clId="{543D6E0A-DC79-419C-8543-7BEEB601E63B}" dt="2024-02-13T07:55:55.144" v="1648" actId="20577"/>
          <ac:spMkLst>
            <pc:docMk/>
            <pc:sldMk cId="1572196776" sldId="257"/>
            <ac:spMk id="3" creationId="{FC0DD9D3-08A5-EA77-A746-B748EDC82AD6}"/>
          </ac:spMkLst>
        </pc:spChg>
        <pc:spChg chg="mod">
          <ac:chgData name="田村　千都" userId="f38e9360-4b3f-4838-8745-13a536dc0bb0" providerId="ADAL" clId="{543D6E0A-DC79-419C-8543-7BEEB601E63B}" dt="2024-02-13T08:02:14.270" v="1676" actId="1035"/>
          <ac:spMkLst>
            <pc:docMk/>
            <pc:sldMk cId="1572196776" sldId="257"/>
            <ac:spMk id="5" creationId="{B0947B21-EC64-D7A9-069D-B30D9FE24538}"/>
          </ac:spMkLst>
        </pc:spChg>
        <pc:spChg chg="mod">
          <ac:chgData name="田村　千都" userId="f38e9360-4b3f-4838-8745-13a536dc0bb0" providerId="ADAL" clId="{543D6E0A-DC79-419C-8543-7BEEB601E63B}" dt="2024-02-13T07:56:01.954" v="1649" actId="20577"/>
          <ac:spMkLst>
            <pc:docMk/>
            <pc:sldMk cId="1572196776" sldId="257"/>
            <ac:spMk id="6" creationId="{8DFA02D5-4823-BC75-9381-7016C27E7212}"/>
          </ac:spMkLst>
        </pc:spChg>
        <pc:spChg chg="mod">
          <ac:chgData name="田村　千都" userId="f38e9360-4b3f-4838-8745-13a536dc0bb0" providerId="ADAL" clId="{543D6E0A-DC79-419C-8543-7BEEB601E63B}" dt="2024-02-13T08:16:51.952" v="1768" actId="403"/>
          <ac:spMkLst>
            <pc:docMk/>
            <pc:sldMk cId="1572196776" sldId="257"/>
            <ac:spMk id="7" creationId="{44225AFC-B2F3-D228-D303-0F48A66C27B5}"/>
          </ac:spMkLst>
        </pc:spChg>
        <pc:spChg chg="mod">
          <ac:chgData name="田村　千都" userId="f38e9360-4b3f-4838-8745-13a536dc0bb0" providerId="ADAL" clId="{543D6E0A-DC79-419C-8543-7BEEB601E63B}" dt="2024-02-13T08:14:24.077" v="1761" actId="14100"/>
          <ac:spMkLst>
            <pc:docMk/>
            <pc:sldMk cId="1572196776" sldId="257"/>
            <ac:spMk id="8" creationId="{8C6117E2-E428-FD54-A350-C3C54004E0C0}"/>
          </ac:spMkLst>
        </pc:spChg>
        <pc:spChg chg="mod">
          <ac:chgData name="田村　千都" userId="f38e9360-4b3f-4838-8745-13a536dc0bb0" providerId="ADAL" clId="{543D6E0A-DC79-419C-8543-7BEEB601E63B}" dt="2024-02-13T08:14:19.430" v="1760" actId="14100"/>
          <ac:spMkLst>
            <pc:docMk/>
            <pc:sldMk cId="1572196776" sldId="257"/>
            <ac:spMk id="11" creationId="{C3CD35C2-45F4-E723-4738-ADA0B975F937}"/>
          </ac:spMkLst>
        </pc:spChg>
        <pc:spChg chg="mod topLvl">
          <ac:chgData name="田村　千都" userId="f38e9360-4b3f-4838-8745-13a536dc0bb0" providerId="ADAL" clId="{543D6E0A-DC79-419C-8543-7BEEB601E63B}" dt="2024-02-13T08:09:56.809" v="1732" actId="1035"/>
          <ac:spMkLst>
            <pc:docMk/>
            <pc:sldMk cId="1572196776" sldId="257"/>
            <ac:spMk id="15" creationId="{FE1E6663-9D7B-0538-B078-8D4083764B90}"/>
          </ac:spMkLst>
        </pc:spChg>
        <pc:spChg chg="mod">
          <ac:chgData name="田村　千都" userId="f38e9360-4b3f-4838-8745-13a536dc0bb0" providerId="ADAL" clId="{543D6E0A-DC79-419C-8543-7BEEB601E63B}" dt="2024-02-13T08:04:06.493" v="1691" actId="1076"/>
          <ac:spMkLst>
            <pc:docMk/>
            <pc:sldMk cId="1572196776" sldId="257"/>
            <ac:spMk id="25" creationId="{C6E613F1-6260-579B-6A0F-F8D379179CB1}"/>
          </ac:spMkLst>
        </pc:spChg>
        <pc:spChg chg="mod">
          <ac:chgData name="田村　千都" userId="f38e9360-4b3f-4838-8745-13a536dc0bb0" providerId="ADAL" clId="{543D6E0A-DC79-419C-8543-7BEEB601E63B}" dt="2024-02-13T07:56:17.613" v="1652" actId="1035"/>
          <ac:spMkLst>
            <pc:docMk/>
            <pc:sldMk cId="1572196776" sldId="257"/>
            <ac:spMk id="26" creationId="{43AD5E1A-140F-8331-7381-68D3AC7AAB14}"/>
          </ac:spMkLst>
        </pc:spChg>
        <pc:spChg chg="add mod">
          <ac:chgData name="田村　千都" userId="f38e9360-4b3f-4838-8745-13a536dc0bb0" providerId="ADAL" clId="{543D6E0A-DC79-419C-8543-7BEEB601E63B}" dt="2024-02-13T08:33:27.500" v="1951" actId="14100"/>
          <ac:spMkLst>
            <pc:docMk/>
            <pc:sldMk cId="1572196776" sldId="257"/>
            <ac:spMk id="132" creationId="{0D041762-63E3-5507-95A4-5302BCE037C3}"/>
          </ac:spMkLst>
        </pc:spChg>
        <pc:spChg chg="mod">
          <ac:chgData name="田村　千都" userId="f38e9360-4b3f-4838-8745-13a536dc0bb0" providerId="ADAL" clId="{543D6E0A-DC79-419C-8543-7BEEB601E63B}" dt="2024-02-13T08:14:00.238" v="1756" actId="14100"/>
          <ac:spMkLst>
            <pc:docMk/>
            <pc:sldMk cId="1572196776" sldId="257"/>
            <ac:spMk id="140" creationId="{3A0BFA39-2CF3-71AE-9BEC-BDFDB93293E8}"/>
          </ac:spMkLst>
        </pc:spChg>
        <pc:spChg chg="add mod">
          <ac:chgData name="田村　千都" userId="f38e9360-4b3f-4838-8745-13a536dc0bb0" providerId="ADAL" clId="{543D6E0A-DC79-419C-8543-7BEEB601E63B}" dt="2024-02-13T08:33:31.010" v="1952" actId="14100"/>
          <ac:spMkLst>
            <pc:docMk/>
            <pc:sldMk cId="1572196776" sldId="257"/>
            <ac:spMk id="141" creationId="{74033C07-2EC8-7593-8DE5-B1E67D6C763B}"/>
          </ac:spMkLst>
        </pc:spChg>
        <pc:spChg chg="add mod">
          <ac:chgData name="田村　千都" userId="f38e9360-4b3f-4838-8745-13a536dc0bb0" providerId="ADAL" clId="{543D6E0A-DC79-419C-8543-7BEEB601E63B}" dt="2024-02-13T08:33:52.181" v="1954" actId="1076"/>
          <ac:spMkLst>
            <pc:docMk/>
            <pc:sldMk cId="1572196776" sldId="257"/>
            <ac:spMk id="143" creationId="{51547655-A21F-3978-5CFC-9592CD841E93}"/>
          </ac:spMkLst>
        </pc:spChg>
        <pc:spChg chg="add del mod">
          <ac:chgData name="田村　千都" userId="f38e9360-4b3f-4838-8745-13a536dc0bb0" providerId="ADAL" clId="{543D6E0A-DC79-419C-8543-7BEEB601E63B}" dt="2024-02-13T08:34:20.298" v="1957" actId="478"/>
          <ac:spMkLst>
            <pc:docMk/>
            <pc:sldMk cId="1572196776" sldId="257"/>
            <ac:spMk id="145" creationId="{C4F4D231-A5E2-368D-3B36-FA5BEDC13A0C}"/>
          </ac:spMkLst>
        </pc:spChg>
        <pc:spChg chg="add del">
          <ac:chgData name="田村　千都" userId="f38e9360-4b3f-4838-8745-13a536dc0bb0" providerId="ADAL" clId="{543D6E0A-DC79-419C-8543-7BEEB601E63B}" dt="2024-02-13T08:35:01.961" v="1959" actId="478"/>
          <ac:spMkLst>
            <pc:docMk/>
            <pc:sldMk cId="1572196776" sldId="257"/>
            <ac:spMk id="147" creationId="{B7B5C377-3459-4722-C78C-A4593DC8A120}"/>
          </ac:spMkLst>
        </pc:spChg>
        <pc:spChg chg="mod">
          <ac:chgData name="田村　千都" userId="f38e9360-4b3f-4838-8745-13a536dc0bb0" providerId="ADAL" clId="{543D6E0A-DC79-419C-8543-7BEEB601E63B}" dt="2024-02-13T08:06:21.477" v="1705" actId="14100"/>
          <ac:spMkLst>
            <pc:docMk/>
            <pc:sldMk cId="1572196776" sldId="257"/>
            <ac:spMk id="149" creationId="{A50535C1-3BDB-C81C-3BDA-02065159F29C}"/>
          </ac:spMkLst>
        </pc:spChg>
        <pc:spChg chg="add mod">
          <ac:chgData name="田村　千都" userId="f38e9360-4b3f-4838-8745-13a536dc0bb0" providerId="ADAL" clId="{543D6E0A-DC79-419C-8543-7BEEB601E63B}" dt="2024-02-13T08:37:31.632" v="1974" actId="1038"/>
          <ac:spMkLst>
            <pc:docMk/>
            <pc:sldMk cId="1572196776" sldId="257"/>
            <ac:spMk id="150" creationId="{B6131467-49B4-8B15-B6ED-BCD9B531AA66}"/>
          </ac:spMkLst>
        </pc:spChg>
        <pc:spChg chg="mod">
          <ac:chgData name="田村　千都" userId="f38e9360-4b3f-4838-8745-13a536dc0bb0" providerId="ADAL" clId="{543D6E0A-DC79-419C-8543-7BEEB601E63B}" dt="2024-02-13T08:05:43.829" v="1701" actId="14100"/>
          <ac:spMkLst>
            <pc:docMk/>
            <pc:sldMk cId="1572196776" sldId="257"/>
            <ac:spMk id="153" creationId="{7802EA1D-4C7D-93B4-E6BC-BFCD49F995EB}"/>
          </ac:spMkLst>
        </pc:spChg>
        <pc:spChg chg="mod">
          <ac:chgData name="田村　千都" userId="f38e9360-4b3f-4838-8745-13a536dc0bb0" providerId="ADAL" clId="{543D6E0A-DC79-419C-8543-7BEEB601E63B}" dt="2024-02-13T08:06:02.389" v="1703" actId="14100"/>
          <ac:spMkLst>
            <pc:docMk/>
            <pc:sldMk cId="1572196776" sldId="257"/>
            <ac:spMk id="154" creationId="{ED8F7D44-7D43-B822-A44A-D4FEB8599AF8}"/>
          </ac:spMkLst>
        </pc:spChg>
        <pc:spChg chg="mod">
          <ac:chgData name="田村　千都" userId="f38e9360-4b3f-4838-8745-13a536dc0bb0" providerId="ADAL" clId="{543D6E0A-DC79-419C-8543-7BEEB601E63B}" dt="2024-02-13T08:05:30.589" v="1699" actId="14100"/>
          <ac:spMkLst>
            <pc:docMk/>
            <pc:sldMk cId="1572196776" sldId="257"/>
            <ac:spMk id="155" creationId="{1E4E7722-2EAC-847E-051E-B422CB2C7FA0}"/>
          </ac:spMkLst>
        </pc:spChg>
        <pc:spChg chg="mod">
          <ac:chgData name="田村　千都" userId="f38e9360-4b3f-4838-8745-13a536dc0bb0" providerId="ADAL" clId="{543D6E0A-DC79-419C-8543-7BEEB601E63B}" dt="2024-02-13T08:16:56.650" v="1769" actId="403"/>
          <ac:spMkLst>
            <pc:docMk/>
            <pc:sldMk cId="1572196776" sldId="257"/>
            <ac:spMk id="156" creationId="{ADEDD7E5-FFE4-F4D5-91C1-1CA042175F75}"/>
          </ac:spMkLst>
        </pc:spChg>
        <pc:spChg chg="mod">
          <ac:chgData name="田村　千都" userId="f38e9360-4b3f-4838-8745-13a536dc0bb0" providerId="ADAL" clId="{543D6E0A-DC79-419C-8543-7BEEB601E63B}" dt="2024-02-13T08:17:18.717" v="1773" actId="14100"/>
          <ac:spMkLst>
            <pc:docMk/>
            <pc:sldMk cId="1572196776" sldId="257"/>
            <ac:spMk id="157" creationId="{08EB2279-FAD6-E772-B42E-C121A3734F6E}"/>
          </ac:spMkLst>
        </pc:spChg>
        <pc:spChg chg="mod">
          <ac:chgData name="田村　千都" userId="f38e9360-4b3f-4838-8745-13a536dc0bb0" providerId="ADAL" clId="{543D6E0A-DC79-419C-8543-7BEEB601E63B}" dt="2024-02-13T08:06:56.109" v="1709" actId="14100"/>
          <ac:spMkLst>
            <pc:docMk/>
            <pc:sldMk cId="1572196776" sldId="257"/>
            <ac:spMk id="158" creationId="{70EDB9B8-DEB6-A268-4AB0-9A61FE08B3F4}"/>
          </ac:spMkLst>
        </pc:spChg>
        <pc:spChg chg="mod">
          <ac:chgData name="田村　千都" userId="f38e9360-4b3f-4838-8745-13a536dc0bb0" providerId="ADAL" clId="{543D6E0A-DC79-419C-8543-7BEEB601E63B}" dt="2024-02-13T08:08:30.813" v="1717" actId="14100"/>
          <ac:spMkLst>
            <pc:docMk/>
            <pc:sldMk cId="1572196776" sldId="257"/>
            <ac:spMk id="159" creationId="{8BFF2621-8843-942C-0539-0C4ECC8694F2}"/>
          </ac:spMkLst>
        </pc:spChg>
        <pc:spChg chg="mod">
          <ac:chgData name="田村　千都" userId="f38e9360-4b3f-4838-8745-13a536dc0bb0" providerId="ADAL" clId="{543D6E0A-DC79-419C-8543-7BEEB601E63B}" dt="2024-02-13T08:09:16.461" v="1722" actId="14100"/>
          <ac:spMkLst>
            <pc:docMk/>
            <pc:sldMk cId="1572196776" sldId="257"/>
            <ac:spMk id="160" creationId="{4770B11B-B135-D0A6-AC1E-BF2BAE043D48}"/>
          </ac:spMkLst>
        </pc:spChg>
        <pc:grpChg chg="add del mod">
          <ac:chgData name="田村　千都" userId="f38e9360-4b3f-4838-8745-13a536dc0bb0" providerId="ADAL" clId="{543D6E0A-DC79-419C-8543-7BEEB601E63B}" dt="2024-02-13T07:44:52.144" v="1484" actId="478"/>
          <ac:grpSpMkLst>
            <pc:docMk/>
            <pc:sldMk cId="1572196776" sldId="257"/>
            <ac:grpSpMk id="9" creationId="{249E56E0-F66E-7FF8-AA8E-A1CCD3686889}"/>
          </ac:grpSpMkLst>
        </pc:grpChg>
        <pc:grpChg chg="mod">
          <ac:chgData name="田村　千都" userId="f38e9360-4b3f-4838-8745-13a536dc0bb0" providerId="ADAL" clId="{543D6E0A-DC79-419C-8543-7BEEB601E63B}" dt="2024-02-13T07:53:28.477" v="1609" actId="1076"/>
          <ac:grpSpMkLst>
            <pc:docMk/>
            <pc:sldMk cId="1572196776" sldId="257"/>
            <ac:grpSpMk id="21" creationId="{864F773C-CD39-205B-C836-F52348B321FB}"/>
          </ac:grpSpMkLst>
        </pc:grpChg>
        <pc:grpChg chg="mod">
          <ac:chgData name="田村　千都" userId="f38e9360-4b3f-4838-8745-13a536dc0bb0" providerId="ADAL" clId="{543D6E0A-DC79-419C-8543-7BEEB601E63B}" dt="2024-02-13T08:03:01.508" v="1683" actId="1076"/>
          <ac:grpSpMkLst>
            <pc:docMk/>
            <pc:sldMk cId="1572196776" sldId="257"/>
            <ac:grpSpMk id="23" creationId="{8A1760BA-E62A-31ED-E458-F02A0A8E593F}"/>
          </ac:grpSpMkLst>
        </pc:grpChg>
        <pc:grpChg chg="mod">
          <ac:chgData name="田村　千都" userId="f38e9360-4b3f-4838-8745-13a536dc0bb0" providerId="ADAL" clId="{543D6E0A-DC79-419C-8543-7BEEB601E63B}" dt="2024-02-13T08:06:44.589" v="1708" actId="1076"/>
          <ac:grpSpMkLst>
            <pc:docMk/>
            <pc:sldMk cId="1572196776" sldId="257"/>
            <ac:grpSpMk id="161" creationId="{B701742C-0525-1571-FB6E-6061AD704100}"/>
          </ac:grpSpMkLst>
        </pc:grpChg>
        <pc:grpChg chg="mod">
          <ac:chgData name="田村　千都" userId="f38e9360-4b3f-4838-8745-13a536dc0bb0" providerId="ADAL" clId="{543D6E0A-DC79-419C-8543-7BEEB601E63B}" dt="2024-02-13T08:08:01.653" v="1715" actId="1076"/>
          <ac:grpSpMkLst>
            <pc:docMk/>
            <pc:sldMk cId="1572196776" sldId="257"/>
            <ac:grpSpMk id="162" creationId="{F444CC8B-F7D4-C103-60CF-0E64DEE17F35}"/>
          </ac:grpSpMkLst>
        </pc:grpChg>
        <pc:grpChg chg="mod">
          <ac:chgData name="田村　千都" userId="f38e9360-4b3f-4838-8745-13a536dc0bb0" providerId="ADAL" clId="{543D6E0A-DC79-419C-8543-7BEEB601E63B}" dt="2024-02-13T08:09:29.270" v="1725" actId="1076"/>
          <ac:grpSpMkLst>
            <pc:docMk/>
            <pc:sldMk cId="1572196776" sldId="257"/>
            <ac:grpSpMk id="163" creationId="{F277AF7B-63BC-FE20-E759-5365DF1F6DCB}"/>
          </ac:grpSpMkLst>
        </pc:grpChg>
        <pc:grpChg chg="mod">
          <ac:chgData name="田村　千都" userId="f38e9360-4b3f-4838-8745-13a536dc0bb0" providerId="ADAL" clId="{543D6E0A-DC79-419C-8543-7BEEB601E63B}" dt="2024-02-13T08:04:13.509" v="1692" actId="14100"/>
          <ac:grpSpMkLst>
            <pc:docMk/>
            <pc:sldMk cId="1572196776" sldId="257"/>
            <ac:grpSpMk id="164" creationId="{98856AD8-1C00-649F-214B-C1F119976370}"/>
          </ac:grpSpMkLst>
        </pc:grpChg>
        <pc:grpChg chg="mod">
          <ac:chgData name="田村　千都" userId="f38e9360-4b3f-4838-8745-13a536dc0bb0" providerId="ADAL" clId="{543D6E0A-DC79-419C-8543-7BEEB601E63B}" dt="2024-02-13T08:11:04.863" v="1740" actId="1076"/>
          <ac:grpSpMkLst>
            <pc:docMk/>
            <pc:sldMk cId="1572196776" sldId="257"/>
            <ac:grpSpMk id="165" creationId="{A6192EDE-5F93-AD4C-86F3-467D25A2DC8E}"/>
          </ac:grpSpMkLst>
        </pc:grpChg>
        <pc:grpChg chg="mod">
          <ac:chgData name="田村　千都" userId="f38e9360-4b3f-4838-8745-13a536dc0bb0" providerId="ADAL" clId="{543D6E0A-DC79-419C-8543-7BEEB601E63B}" dt="2024-02-13T08:05:38.005" v="1700" actId="1076"/>
          <ac:grpSpMkLst>
            <pc:docMk/>
            <pc:sldMk cId="1572196776" sldId="257"/>
            <ac:grpSpMk id="166" creationId="{DCA5EABD-1E02-0E22-DE98-0820C424DE4A}"/>
          </ac:grpSpMkLst>
        </pc:grpChg>
        <pc:grpChg chg="mod">
          <ac:chgData name="田村　千都" userId="f38e9360-4b3f-4838-8745-13a536dc0bb0" providerId="ADAL" clId="{543D6E0A-DC79-419C-8543-7BEEB601E63B}" dt="2024-02-13T08:05:57.453" v="1702" actId="1076"/>
          <ac:grpSpMkLst>
            <pc:docMk/>
            <pc:sldMk cId="1572196776" sldId="257"/>
            <ac:grpSpMk id="167" creationId="{4415C033-8CF0-437E-0230-15B04EC42ED8}"/>
          </ac:grpSpMkLst>
        </pc:grpChg>
        <pc:grpChg chg="mod">
          <ac:chgData name="田村　千都" userId="f38e9360-4b3f-4838-8745-13a536dc0bb0" providerId="ADAL" clId="{543D6E0A-DC79-419C-8543-7BEEB601E63B}" dt="2024-02-13T08:06:14.846" v="1704" actId="1076"/>
          <ac:grpSpMkLst>
            <pc:docMk/>
            <pc:sldMk cId="1572196776" sldId="257"/>
            <ac:grpSpMk id="168" creationId="{D3E706F9-FB80-DB26-BC8B-9013482ADE29}"/>
          </ac:grpSpMkLst>
        </pc:grpChg>
        <pc:picChg chg="del mod topLvl">
          <ac:chgData name="田村　千都" userId="f38e9360-4b3f-4838-8745-13a536dc0bb0" providerId="ADAL" clId="{543D6E0A-DC79-419C-8543-7BEEB601E63B}" dt="2024-02-13T07:44:52.144" v="1484" actId="478"/>
          <ac:picMkLst>
            <pc:docMk/>
            <pc:sldMk cId="1572196776" sldId="257"/>
            <ac:picMk id="14" creationId="{454C0D06-2488-7C8C-5003-41632D0DC540}"/>
          </ac:picMkLst>
        </pc:picChg>
        <pc:picChg chg="mod">
          <ac:chgData name="田村　千都" userId="f38e9360-4b3f-4838-8745-13a536dc0bb0" providerId="ADAL" clId="{543D6E0A-DC79-419C-8543-7BEEB601E63B}" dt="2024-02-13T08:31:05.410" v="1864" actId="1076"/>
          <ac:picMkLst>
            <pc:docMk/>
            <pc:sldMk cId="1572196776" sldId="257"/>
            <ac:picMk id="29" creationId="{BAD98CB8-7B8F-B496-FBA6-242771B7F1C7}"/>
          </ac:picMkLst>
        </pc:picChg>
        <pc:picChg chg="mod">
          <ac:chgData name="田村　千都" userId="f38e9360-4b3f-4838-8745-13a536dc0bb0" providerId="ADAL" clId="{543D6E0A-DC79-419C-8543-7BEEB601E63B}" dt="2024-02-13T08:30:56.990" v="1862" actId="1076"/>
          <ac:picMkLst>
            <pc:docMk/>
            <pc:sldMk cId="1572196776" sldId="257"/>
            <ac:picMk id="31" creationId="{AB8F1D75-DE14-AE4E-D2E0-18E7DAAB073B}"/>
          </ac:picMkLst>
        </pc:picChg>
        <pc:picChg chg="mod">
          <ac:chgData name="田村　千都" userId="f38e9360-4b3f-4838-8745-13a536dc0bb0" providerId="ADAL" clId="{543D6E0A-DC79-419C-8543-7BEEB601E63B}" dt="2024-02-13T08:31:08.128" v="1866" actId="1076"/>
          <ac:picMkLst>
            <pc:docMk/>
            <pc:sldMk cId="1572196776" sldId="257"/>
            <ac:picMk id="97" creationId="{744B51E4-9C4A-74CE-E2A7-821782222BDA}"/>
          </ac:picMkLst>
        </pc:picChg>
        <pc:picChg chg="mod">
          <ac:chgData name="田村　千都" userId="f38e9360-4b3f-4838-8745-13a536dc0bb0" providerId="ADAL" clId="{543D6E0A-DC79-419C-8543-7BEEB601E63B}" dt="2024-02-13T08:31:10.827" v="1868" actId="1076"/>
          <ac:picMkLst>
            <pc:docMk/>
            <pc:sldMk cId="1572196776" sldId="257"/>
            <ac:picMk id="99" creationId="{3A85B450-0074-86FC-C992-75B5609CFDCD}"/>
          </ac:picMkLst>
        </pc:picChg>
        <pc:picChg chg="mod">
          <ac:chgData name="田村　千都" userId="f38e9360-4b3f-4838-8745-13a536dc0bb0" providerId="ADAL" clId="{543D6E0A-DC79-419C-8543-7BEEB601E63B}" dt="2024-02-13T08:31:14.319" v="1870" actId="1076"/>
          <ac:picMkLst>
            <pc:docMk/>
            <pc:sldMk cId="1572196776" sldId="257"/>
            <ac:picMk id="104" creationId="{643EE79E-4BDD-3A2A-0535-68C444F8AC0F}"/>
          </ac:picMkLst>
        </pc:picChg>
        <pc:picChg chg="mod">
          <ac:chgData name="田村　千都" userId="f38e9360-4b3f-4838-8745-13a536dc0bb0" providerId="ADAL" clId="{543D6E0A-DC79-419C-8543-7BEEB601E63B}" dt="2024-02-13T08:31:18.097" v="1872" actId="1076"/>
          <ac:picMkLst>
            <pc:docMk/>
            <pc:sldMk cId="1572196776" sldId="257"/>
            <ac:picMk id="113" creationId="{2C01FDFF-EE66-4E76-24BE-7E90A35DCAD3}"/>
          </ac:picMkLst>
        </pc:picChg>
        <pc:picChg chg="mod ord">
          <ac:chgData name="田村　千都" userId="f38e9360-4b3f-4838-8745-13a536dc0bb0" providerId="ADAL" clId="{543D6E0A-DC79-419C-8543-7BEEB601E63B}" dt="2024-02-13T08:37:10.376" v="1967" actId="166"/>
          <ac:picMkLst>
            <pc:docMk/>
            <pc:sldMk cId="1572196776" sldId="257"/>
            <ac:picMk id="136" creationId="{4A9CFA37-A9E6-80CF-7D08-1B5C3642A05B}"/>
          </ac:picMkLst>
        </pc:picChg>
        <pc:picChg chg="mod">
          <ac:chgData name="田村　千都" userId="f38e9360-4b3f-4838-8745-13a536dc0bb0" providerId="ADAL" clId="{543D6E0A-DC79-419C-8543-7BEEB601E63B}" dt="2024-02-13T08:12:23.372" v="1749" actId="1076"/>
          <ac:picMkLst>
            <pc:docMk/>
            <pc:sldMk cId="1572196776" sldId="257"/>
            <ac:picMk id="142" creationId="{ACBD834E-50B8-5537-E936-442D30272908}"/>
          </ac:picMkLst>
        </pc:picChg>
        <pc:picChg chg="mod">
          <ac:chgData name="田村　千都" userId="f38e9360-4b3f-4838-8745-13a536dc0bb0" providerId="ADAL" clId="{543D6E0A-DC79-419C-8543-7BEEB601E63B}" dt="2024-02-13T08:12:26.667" v="1750" actId="1076"/>
          <ac:picMkLst>
            <pc:docMk/>
            <pc:sldMk cId="1572196776" sldId="257"/>
            <ac:picMk id="144" creationId="{2FF284B9-B7A4-3B86-05CD-67EBE59C2F2D}"/>
          </ac:picMkLst>
        </pc:picChg>
        <pc:picChg chg="mod">
          <ac:chgData name="田村　千都" userId="f38e9360-4b3f-4838-8745-13a536dc0bb0" providerId="ADAL" clId="{543D6E0A-DC79-419C-8543-7BEEB601E63B}" dt="2024-02-13T08:12:29.413" v="1751" actId="1076"/>
          <ac:picMkLst>
            <pc:docMk/>
            <pc:sldMk cId="1572196776" sldId="257"/>
            <ac:picMk id="146" creationId="{55A6C093-7A24-FC9F-6CEF-51472EFE547D}"/>
          </ac:picMkLst>
        </pc:picChg>
        <pc:picChg chg="mod">
          <ac:chgData name="田村　千都" userId="f38e9360-4b3f-4838-8745-13a536dc0bb0" providerId="ADAL" clId="{543D6E0A-DC79-419C-8543-7BEEB601E63B}" dt="2024-02-13T08:31:23.758" v="1876" actId="1076"/>
          <ac:picMkLst>
            <pc:docMk/>
            <pc:sldMk cId="1572196776" sldId="257"/>
            <ac:picMk id="148" creationId="{584BA897-12F8-DDE6-B2E0-CC8CC2475D8A}"/>
          </ac:picMkLst>
        </pc:picChg>
        <pc:cxnChg chg="add del mod">
          <ac:chgData name="田村　千都" userId="f38e9360-4b3f-4838-8745-13a536dc0bb0" providerId="ADAL" clId="{543D6E0A-DC79-419C-8543-7BEEB601E63B}" dt="2024-02-13T08:15:41.609" v="1764" actId="478"/>
          <ac:cxnSpMkLst>
            <pc:docMk/>
            <pc:sldMk cId="1572196776" sldId="257"/>
            <ac:cxnSpMk id="30" creationId="{F8C8940E-A8AF-772E-83C9-2504E232A348}"/>
          </ac:cxnSpMkLst>
        </pc:cxnChg>
        <pc:cxnChg chg="add del mod">
          <ac:chgData name="田村　千都" userId="f38e9360-4b3f-4838-8745-13a536dc0bb0" providerId="ADAL" clId="{543D6E0A-DC79-419C-8543-7BEEB601E63B}" dt="2024-02-13T08:16:02.089" v="1767" actId="478"/>
          <ac:cxnSpMkLst>
            <pc:docMk/>
            <pc:sldMk cId="1572196776" sldId="257"/>
            <ac:cxnSpMk id="100" creationId="{0924E6F9-7BE9-C9B7-5736-60246420E271}"/>
          </ac:cxnSpMkLst>
        </pc:cxnChg>
      </pc:sldChg>
      <pc:sldChg chg="modSp add del mod">
        <pc:chgData name="田村　千都" userId="f38e9360-4b3f-4838-8745-13a536dc0bb0" providerId="ADAL" clId="{543D6E0A-DC79-419C-8543-7BEEB601E63B}" dt="2024-02-13T08:01:18.994" v="1667" actId="2696"/>
        <pc:sldMkLst>
          <pc:docMk/>
          <pc:sldMk cId="1316167070" sldId="258"/>
        </pc:sldMkLst>
        <pc:spChg chg="mod">
          <ac:chgData name="田村　千都" userId="f38e9360-4b3f-4838-8745-13a536dc0bb0" providerId="ADAL" clId="{543D6E0A-DC79-419C-8543-7BEEB601E63B}" dt="2024-02-13T08:00:46.268" v="1666" actId="1076"/>
          <ac:spMkLst>
            <pc:docMk/>
            <pc:sldMk cId="1316167070" sldId="258"/>
            <ac:spMk id="3" creationId="{F197B757-31E5-09E2-F307-0D5CCC2B6D7A}"/>
          </ac:spMkLst>
        </pc:spChg>
        <pc:grpChg chg="mod">
          <ac:chgData name="田村　千都" userId="f38e9360-4b3f-4838-8745-13a536dc0bb0" providerId="ADAL" clId="{543D6E0A-DC79-419C-8543-7BEEB601E63B}" dt="2024-02-13T08:00:45.468" v="1665" actId="1076"/>
          <ac:grpSpMkLst>
            <pc:docMk/>
            <pc:sldMk cId="1316167070" sldId="258"/>
            <ac:grpSpMk id="23" creationId="{FE8572BD-7EAC-5408-93F8-411E8E005799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7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47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11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0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31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7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4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80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70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16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30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68F9-5F31-4C27-9E52-895EC2FF13A3}" type="datetimeFigureOut">
              <a:rPr kumimoji="1" lang="ja-JP" altLang="en-US" smtClean="0"/>
              <a:t>2024/2/18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2E1F-EE0D-4C73-8670-8478B7C5F4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96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DB9B9-7B25-8AB7-DCF8-6321B961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947B21-EC64-D7A9-069D-B30D9FE24538}"/>
              </a:ext>
            </a:extLst>
          </p:cNvPr>
          <p:cNvSpPr txBox="1"/>
          <p:nvPr/>
        </p:nvSpPr>
        <p:spPr>
          <a:xfrm>
            <a:off x="749253" y="129726"/>
            <a:ext cx="2877670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latin typeface="+mn-ea"/>
              </a:rPr>
              <a:t>2024</a:t>
            </a:r>
            <a:r>
              <a:rPr kumimoji="1" lang="ja-JP" altLang="en-US" sz="3600" dirty="0">
                <a:latin typeface="+mn-ea"/>
              </a:rPr>
              <a:t>年電子情報通信学会 総合大会 </a:t>
            </a:r>
            <a:r>
              <a:rPr kumimoji="1" lang="en-US" altLang="ja-JP" sz="3600" dirty="0">
                <a:latin typeface="+mn-ea"/>
              </a:rPr>
              <a:t>ISS</a:t>
            </a:r>
            <a:r>
              <a:rPr kumimoji="1" lang="ja-JP" altLang="en-US" sz="3600" dirty="0">
                <a:latin typeface="+mn-ea"/>
              </a:rPr>
              <a:t>特別企画「ジュニア＆学生ポスターセッション」 </a:t>
            </a:r>
            <a:r>
              <a:rPr kumimoji="1" lang="en-US" altLang="ja-JP" sz="3600" dirty="0">
                <a:latin typeface="+mn-ea"/>
              </a:rPr>
              <a:t>3</a:t>
            </a:r>
            <a:r>
              <a:rPr kumimoji="1" lang="ja-JP" altLang="en-US" sz="3600" dirty="0">
                <a:latin typeface="+mn-ea"/>
              </a:rPr>
              <a:t>月</a:t>
            </a:r>
            <a:r>
              <a:rPr kumimoji="1" lang="en-US" altLang="ja-JP" sz="3600" dirty="0">
                <a:latin typeface="+mn-ea"/>
              </a:rPr>
              <a:t>8</a:t>
            </a:r>
            <a:r>
              <a:rPr kumimoji="1" lang="ja-JP" altLang="en-US" sz="3600" dirty="0">
                <a:latin typeface="+mn-ea"/>
              </a:rPr>
              <a:t>日（金）</a:t>
            </a:r>
            <a:endParaRPr kumimoji="1" lang="en-US" altLang="ja-JP" sz="3600" dirty="0">
              <a:latin typeface="+mn-ea"/>
            </a:endParaRPr>
          </a:p>
          <a:p>
            <a:pPr algn="ctr"/>
            <a:endParaRPr kumimoji="1" lang="en-US" altLang="ja-JP" sz="2400" dirty="0">
              <a:latin typeface="+mn-ea"/>
            </a:endParaRPr>
          </a:p>
          <a:p>
            <a:pPr algn="ctr"/>
            <a:r>
              <a:rPr kumimoji="1" lang="ja-JP" altLang="en-US" sz="7200" b="1" dirty="0">
                <a:solidFill>
                  <a:srgbClr val="36777E"/>
                </a:solidFill>
                <a:latin typeface="+mn-ea"/>
              </a:rPr>
              <a:t>造影剤利用の</a:t>
            </a:r>
            <a:r>
              <a:rPr kumimoji="1" lang="en-US" altLang="ja-JP" sz="7200" b="1" dirty="0">
                <a:solidFill>
                  <a:srgbClr val="36777E"/>
                </a:solidFill>
                <a:latin typeface="+mn-ea"/>
              </a:rPr>
              <a:t>CT</a:t>
            </a:r>
            <a:r>
              <a:rPr kumimoji="1" lang="ja-JP" altLang="en-US" sz="7200" b="1" dirty="0">
                <a:solidFill>
                  <a:srgbClr val="36777E"/>
                </a:solidFill>
                <a:latin typeface="+mn-ea"/>
              </a:rPr>
              <a:t>画像を用いた粘膜付き</a:t>
            </a:r>
            <a:r>
              <a:rPr kumimoji="1" lang="en-US" altLang="ja-JP" sz="7200" b="1" dirty="0">
                <a:solidFill>
                  <a:srgbClr val="36777E"/>
                </a:solidFill>
                <a:latin typeface="+mn-ea"/>
              </a:rPr>
              <a:t>3D</a:t>
            </a:r>
            <a:r>
              <a:rPr kumimoji="1" lang="ja-JP" altLang="en-US" sz="7200" b="1" dirty="0">
                <a:solidFill>
                  <a:srgbClr val="36777E"/>
                </a:solidFill>
                <a:latin typeface="+mn-ea"/>
              </a:rPr>
              <a:t>顎骨モデルの作成</a:t>
            </a:r>
            <a:endParaRPr kumimoji="1" lang="en-US" altLang="ja-JP" sz="7200" b="1" dirty="0">
              <a:solidFill>
                <a:srgbClr val="36777E"/>
              </a:solidFill>
              <a:latin typeface="+mn-ea"/>
            </a:endParaRPr>
          </a:p>
          <a:p>
            <a:pPr algn="ctr"/>
            <a:endParaRPr kumimoji="1" lang="en-US" altLang="ja-JP" sz="2400" b="1" dirty="0">
              <a:solidFill>
                <a:srgbClr val="36777E"/>
              </a:solidFill>
              <a:latin typeface="+mn-ea"/>
            </a:endParaRPr>
          </a:p>
          <a:p>
            <a:pPr algn="ctr"/>
            <a:r>
              <a:rPr kumimoji="1" lang="ja-JP" altLang="en-US" sz="4000" dirty="0">
                <a:latin typeface="+mn-ea"/>
              </a:rPr>
              <a:t>〇田村 千都</a:t>
            </a:r>
            <a:r>
              <a:rPr kumimoji="1" lang="ja-JP" altLang="en-US" sz="4000" baseline="30000" dirty="0">
                <a:latin typeface="+mn-ea"/>
              </a:rPr>
              <a:t>*</a:t>
            </a:r>
            <a:r>
              <a:rPr kumimoji="1" lang="ja-JP" altLang="en-US" sz="4000" dirty="0">
                <a:latin typeface="+mn-ea"/>
              </a:rPr>
              <a:t>，竹林 晃</a:t>
            </a:r>
            <a:r>
              <a:rPr kumimoji="1" lang="en-US" altLang="ja-JP" sz="4000" baseline="30000" dirty="0">
                <a:latin typeface="+mn-ea"/>
              </a:rPr>
              <a:t>†</a:t>
            </a:r>
            <a:r>
              <a:rPr kumimoji="1" lang="ja-JP" altLang="en-US" sz="4000" dirty="0">
                <a:latin typeface="+mn-ea"/>
              </a:rPr>
              <a:t>，山本 裕明</a:t>
            </a:r>
            <a:r>
              <a:rPr kumimoji="1" lang="en-US" altLang="ja-JP" sz="4000" baseline="30000" dirty="0">
                <a:latin typeface="+mn-ea"/>
              </a:rPr>
              <a:t>‡</a:t>
            </a:r>
            <a:r>
              <a:rPr kumimoji="1" lang="ja-JP" altLang="en-US" sz="4000" dirty="0">
                <a:latin typeface="+mn-ea"/>
              </a:rPr>
              <a:t>，加納 徹</a:t>
            </a:r>
            <a:r>
              <a:rPr kumimoji="1" lang="en-US" altLang="ja-JP" sz="4000" baseline="30000" dirty="0">
                <a:latin typeface="+mn-ea"/>
              </a:rPr>
              <a:t>§</a:t>
            </a:r>
            <a:r>
              <a:rPr kumimoji="1" lang="ja-JP" altLang="en-US" sz="4000" dirty="0">
                <a:latin typeface="+mn-ea"/>
              </a:rPr>
              <a:t>，赤倉 貴子</a:t>
            </a:r>
            <a:r>
              <a:rPr kumimoji="1" lang="ja-JP" altLang="en-US" sz="4000" baseline="30000" dirty="0">
                <a:latin typeface="+mn-ea"/>
              </a:rPr>
              <a:t>*</a:t>
            </a:r>
            <a:endParaRPr kumimoji="1" lang="en-US" altLang="ja-JP" sz="4000" dirty="0">
              <a:latin typeface="+mn-ea"/>
            </a:endParaRPr>
          </a:p>
          <a:p>
            <a:pPr algn="r"/>
            <a:r>
              <a:rPr kumimoji="1" lang="ja-JP" altLang="en-US" sz="4000" dirty="0">
                <a:latin typeface="+mn-ea"/>
              </a:rPr>
              <a:t>*東京理科大学　</a:t>
            </a:r>
            <a:r>
              <a:rPr kumimoji="1" lang="en-US" altLang="ja-JP" sz="4000" dirty="0">
                <a:latin typeface="+mn-ea"/>
              </a:rPr>
              <a:t>†</a:t>
            </a:r>
            <a:r>
              <a:rPr kumimoji="1" lang="ja-JP" altLang="en-US" sz="4000" dirty="0">
                <a:latin typeface="+mn-ea"/>
              </a:rPr>
              <a:t>医療工学研究所　</a:t>
            </a:r>
            <a:r>
              <a:rPr kumimoji="1" lang="en-US" altLang="ja-JP" sz="4000" dirty="0">
                <a:latin typeface="+mn-ea"/>
              </a:rPr>
              <a:t>‡</a:t>
            </a:r>
            <a:r>
              <a:rPr kumimoji="1" lang="ja-JP" altLang="en-US" sz="4000" dirty="0">
                <a:latin typeface="+mn-ea"/>
              </a:rPr>
              <a:t>日本歯科先端技術研究所　</a:t>
            </a:r>
            <a:r>
              <a:rPr kumimoji="1" lang="en-US" altLang="ja-JP" sz="4000" dirty="0">
                <a:latin typeface="+mn-ea"/>
              </a:rPr>
              <a:t>§</a:t>
            </a:r>
            <a:r>
              <a:rPr kumimoji="1" lang="ja-JP" altLang="en-US" sz="4000" dirty="0">
                <a:latin typeface="+mn-ea"/>
              </a:rPr>
              <a:t>茨城大学　　　　　　　</a:t>
            </a:r>
            <a:r>
              <a:rPr kumimoji="1" lang="en-US" altLang="ja-JP" sz="4000" dirty="0">
                <a:latin typeface="+mn-ea"/>
              </a:rPr>
              <a:t>ISS-P-</a:t>
            </a:r>
            <a:endParaRPr kumimoji="1" lang="en-US" altLang="ja-JP" sz="4000" baseline="30000" dirty="0">
              <a:latin typeface="+mn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C6117E2-E428-FD54-A350-C3C54004E0C0}"/>
              </a:ext>
            </a:extLst>
          </p:cNvPr>
          <p:cNvSpPr/>
          <p:nvPr/>
        </p:nvSpPr>
        <p:spPr>
          <a:xfrm>
            <a:off x="17799074" y="35693907"/>
            <a:ext cx="12095137" cy="4756859"/>
          </a:xfrm>
          <a:prstGeom prst="rect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dirty="0">
                <a:latin typeface="+mn-ea"/>
              </a:rPr>
              <a:t>　</a:t>
            </a:r>
            <a:r>
              <a:rPr kumimoji="1" lang="en-US" altLang="ja-JP" sz="4800" b="1" dirty="0">
                <a:latin typeface="+mn-ea"/>
              </a:rPr>
              <a:t>6. </a:t>
            </a:r>
            <a:r>
              <a:rPr kumimoji="1" lang="ja-JP" altLang="en-US" sz="4800" b="1" dirty="0">
                <a:latin typeface="+mn-ea"/>
              </a:rPr>
              <a:t>まとめ・今後の課題</a:t>
            </a:r>
            <a:endParaRPr kumimoji="1" lang="en-US" altLang="ja-JP" sz="4800" dirty="0"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000" dirty="0">
              <a:latin typeface="+mn-ea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3200" b="1" dirty="0">
                <a:latin typeface="+mn-ea"/>
              </a:rPr>
              <a:t>CT</a:t>
            </a:r>
            <a:r>
              <a:rPr kumimoji="1" lang="ja-JP" altLang="en-US" sz="3200" b="1" dirty="0">
                <a:latin typeface="+mn-ea"/>
              </a:rPr>
              <a:t>画像から粘膜モデルを作成することに成功</a:t>
            </a:r>
            <a:endParaRPr kumimoji="1" lang="en-US" altLang="ja-JP" sz="3200" b="1" dirty="0">
              <a:latin typeface="+mn-e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ea"/>
              </a:rPr>
              <a:t>背景：義歯製作の全デジタル化</a:t>
            </a:r>
            <a:endParaRPr kumimoji="1" lang="en-US" altLang="ja-JP" sz="2800" dirty="0">
              <a:latin typeface="+mn-e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ea"/>
              </a:rPr>
              <a:t>課題：</a:t>
            </a:r>
            <a:r>
              <a:rPr kumimoji="1" lang="en-US" altLang="ja-JP" sz="2800" dirty="0">
                <a:latin typeface="+mn-ea"/>
              </a:rPr>
              <a:t>CT</a:t>
            </a:r>
            <a:r>
              <a:rPr kumimoji="1" lang="ja-JP" altLang="en-US" sz="2800" dirty="0">
                <a:latin typeface="+mn-ea"/>
              </a:rPr>
              <a:t>には粘膜がきれいに写らず，顎骨と粘膜の情報を同時に　獲得する方法が確立されていない</a:t>
            </a:r>
            <a:endParaRPr kumimoji="1" lang="en-US" altLang="ja-JP" sz="2800" dirty="0">
              <a:latin typeface="+mn-e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ea"/>
              </a:rPr>
              <a:t>方法：</a:t>
            </a:r>
            <a:r>
              <a:rPr kumimoji="1" lang="en-US" altLang="ja-JP" sz="2800" dirty="0">
                <a:latin typeface="+mn-ea"/>
              </a:rPr>
              <a:t>CT</a:t>
            </a:r>
            <a:r>
              <a:rPr kumimoji="1" lang="ja-JP" altLang="en-US" sz="2800" dirty="0">
                <a:latin typeface="+mn-ea"/>
              </a:rPr>
              <a:t>撮影時の</a:t>
            </a:r>
            <a:r>
              <a:rPr kumimoji="1" lang="en-US" altLang="ja-JP" sz="2800" dirty="0">
                <a:latin typeface="+mn-ea"/>
              </a:rPr>
              <a:t>X</a:t>
            </a:r>
            <a:r>
              <a:rPr kumimoji="1" lang="ja-JP" altLang="en-US" sz="2800" dirty="0">
                <a:latin typeface="+mn-ea"/>
              </a:rPr>
              <a:t>線造影剤利用・画像処理の適用</a:t>
            </a:r>
            <a:endParaRPr kumimoji="1" lang="en-US" altLang="ja-JP" sz="2800" dirty="0">
              <a:latin typeface="+mn-ea"/>
            </a:endParaRPr>
          </a:p>
          <a:p>
            <a:pPr lvl="1"/>
            <a:endParaRPr kumimoji="1" lang="en-US" altLang="ja-JP" sz="2000" dirty="0">
              <a:latin typeface="+mn-ea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kumimoji="1" lang="en-US" altLang="ja-JP" sz="3200" b="1" dirty="0">
                <a:latin typeface="+mn-ea"/>
              </a:rPr>
              <a:t>X</a:t>
            </a:r>
            <a:r>
              <a:rPr kumimoji="1" lang="ja-JP" altLang="en-US" sz="3200" b="1" dirty="0">
                <a:latin typeface="+mn-ea"/>
              </a:rPr>
              <a:t>線造影剤の種類の検討</a:t>
            </a:r>
            <a:endParaRPr kumimoji="1" lang="en-US" altLang="ja-JP" sz="3200" b="1" dirty="0">
              <a:latin typeface="+mn-e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ea"/>
              </a:rPr>
              <a:t>ビタペックスによるアーチファクトの影響の大きさ</a:t>
            </a:r>
            <a:endParaRPr kumimoji="1" lang="en-US" altLang="ja-JP" sz="2800" dirty="0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EB60E6-B952-4F6B-2516-E51EE7943713}"/>
              </a:ext>
            </a:extLst>
          </p:cNvPr>
          <p:cNvSpPr/>
          <p:nvPr/>
        </p:nvSpPr>
        <p:spPr>
          <a:xfrm>
            <a:off x="366711" y="40609258"/>
            <a:ext cx="29541787" cy="209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[1] 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三條恵介，大塚雄一郎，品川令，富田至保，箕田碧，長谷川尚哉，須田直人，“精度の高い歯列画像を有する三次元顎顔面頭蓋画像の再構成”，日顎変形会誌，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vol. 25: pp.207-217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 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2015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．</a:t>
            </a:r>
            <a:endParaRPr kumimoji="1" lang="en-US" altLang="ja-JP" sz="20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[2]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 米澤 悠，小林 琢也，原 総一朗，安藝 紗織，近藤 尚知，“口腔内スキャナーを用いた精密印象による全部義歯製作”，日本デジタル歯科学会誌，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vol.8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no2.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pp.143-147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2018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．</a:t>
            </a:r>
            <a:endParaRPr kumimoji="1" lang="en-US" altLang="ja-JP" sz="20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[3]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 株式会社アールエフ，“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Naomi-</a:t>
            </a:r>
            <a:r>
              <a:rPr kumimoji="1" lang="en-US" altLang="ja-JP" sz="2000" dirty="0" err="1">
                <a:solidFill>
                  <a:schemeClr val="tx1"/>
                </a:solidFill>
                <a:latin typeface="+mn-ea"/>
              </a:rPr>
              <a:t>ct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シリーズ｜アールエフ”，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https://rfsystemlab.com/product/dental/ct/ct_lineup.html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（最終閲覧日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2024/01/23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）</a:t>
            </a:r>
            <a:endParaRPr kumimoji="1" lang="en-US" altLang="ja-JP" sz="20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[4] Oracle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，“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Java”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https://www.java.com/ja/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（最終閲覧日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2024/01/23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）</a:t>
            </a:r>
            <a:endParaRPr kumimoji="1" lang="en-US" altLang="ja-JP" sz="20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[5]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有限会社ホワイトラビット，“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3D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画像表示ソフトウェア </a:t>
            </a:r>
            <a:r>
              <a:rPr kumimoji="1" lang="en-US" altLang="ja-JP" sz="2000" dirty="0" err="1">
                <a:solidFill>
                  <a:schemeClr val="tx1"/>
                </a:solidFill>
                <a:latin typeface="+mn-ea"/>
              </a:rPr>
              <a:t>Molcer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（無料版）”，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https://white-rabbit.jp/software/molcer/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（最終閲覧日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2024/01/23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）</a:t>
            </a:r>
            <a:endParaRPr kumimoji="1" lang="en-US" altLang="ja-JP" sz="20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[6] Blender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，“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Blender.jp”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，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https://www.blender.jp/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（最終閲覧日</a:t>
            </a:r>
            <a:r>
              <a:rPr kumimoji="1" lang="en-US" altLang="ja-JP" sz="2000" dirty="0">
                <a:solidFill>
                  <a:schemeClr val="tx1"/>
                </a:solidFill>
                <a:latin typeface="+mn-ea"/>
              </a:rPr>
              <a:t>2024/01/23</a:t>
            </a:r>
            <a:r>
              <a:rPr kumimoji="1" lang="ja-JP" altLang="en-US" sz="2000" dirty="0">
                <a:solidFill>
                  <a:schemeClr val="tx1"/>
                </a:solidFill>
                <a:latin typeface="+mn-ea"/>
              </a:rPr>
              <a:t>）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3CD35C2-45F4-E723-4738-ADA0B975F937}"/>
              </a:ext>
            </a:extLst>
          </p:cNvPr>
          <p:cNvSpPr/>
          <p:nvPr/>
        </p:nvSpPr>
        <p:spPr>
          <a:xfrm>
            <a:off x="17799074" y="16866870"/>
            <a:ext cx="12095137" cy="1866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+mn-ea"/>
              </a:rPr>
              <a:t>　</a:t>
            </a:r>
            <a:r>
              <a:rPr kumimoji="1" lang="en-US" altLang="ja-JP" sz="4800" b="1" dirty="0">
                <a:solidFill>
                  <a:schemeClr val="tx1"/>
                </a:solidFill>
                <a:latin typeface="+mn-ea"/>
              </a:rPr>
              <a:t>5. </a:t>
            </a:r>
            <a:r>
              <a:rPr kumimoji="1" lang="ja-JP" altLang="en-US" sz="4800" b="1" dirty="0">
                <a:solidFill>
                  <a:schemeClr val="tx1"/>
                </a:solidFill>
                <a:latin typeface="+mn-ea"/>
              </a:rPr>
              <a:t>評価実験 結果・考察</a:t>
            </a:r>
            <a:endParaRPr kumimoji="1" lang="en-US" altLang="ja-JP" sz="4800" b="1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28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64F773C-CD39-205B-C836-F52348B321FB}"/>
              </a:ext>
            </a:extLst>
          </p:cNvPr>
          <p:cNvGrpSpPr/>
          <p:nvPr/>
        </p:nvGrpSpPr>
        <p:grpSpPr>
          <a:xfrm>
            <a:off x="366712" y="3907306"/>
            <a:ext cx="29541788" cy="5067009"/>
            <a:chOff x="381000" y="5780599"/>
            <a:chExt cx="29541788" cy="506700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F63E1A7-8410-50CF-BF0C-D548FB847252}"/>
                </a:ext>
              </a:extLst>
            </p:cNvPr>
            <p:cNvGrpSpPr/>
            <p:nvPr/>
          </p:nvGrpSpPr>
          <p:grpSpPr>
            <a:xfrm>
              <a:off x="381000" y="5780599"/>
              <a:ext cx="29541788" cy="5067009"/>
              <a:chOff x="381000" y="5780599"/>
              <a:chExt cx="29541788" cy="5067009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0A5D20D6-B60D-7FB5-F4F2-06C695A4E8AE}"/>
                  </a:ext>
                </a:extLst>
              </p:cNvPr>
              <p:cNvGrpSpPr/>
              <p:nvPr/>
            </p:nvGrpSpPr>
            <p:grpSpPr>
              <a:xfrm>
                <a:off x="381000" y="5780599"/>
                <a:ext cx="29541788" cy="5067009"/>
                <a:chOff x="381000" y="5780599"/>
                <a:chExt cx="29541788" cy="5067009"/>
              </a:xfrm>
            </p:grpSpPr>
            <p:sp>
              <p:nvSpPr>
                <p:cNvPr id="4" name="正方形/長方形 3">
                  <a:extLst>
                    <a:ext uri="{FF2B5EF4-FFF2-40B4-BE49-F238E27FC236}">
                      <a16:creationId xmlns:a16="http://schemas.microsoft.com/office/drawing/2014/main" id="{6A50CD99-6171-C23D-3FE3-7DF2642938BA}"/>
                    </a:ext>
                  </a:extLst>
                </p:cNvPr>
                <p:cNvSpPr/>
                <p:nvPr/>
              </p:nvSpPr>
              <p:spPr>
                <a:xfrm>
                  <a:off x="381000" y="5780599"/>
                  <a:ext cx="29541788" cy="5067009"/>
                </a:xfrm>
                <a:prstGeom prst="rect">
                  <a:avLst/>
                </a:prstGeom>
                <a:solidFill>
                  <a:srgbClr val="36777E"/>
                </a:solidFill>
                <a:ln>
                  <a:solidFill>
                    <a:srgbClr val="3677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6000" b="1" dirty="0">
                      <a:latin typeface="+mn-ea"/>
                    </a:rPr>
                    <a:t>　</a:t>
                  </a:r>
                  <a:r>
                    <a:rPr kumimoji="1" lang="en-US" altLang="ja-JP" sz="4800" b="1" dirty="0">
                      <a:latin typeface="+mn-ea"/>
                    </a:rPr>
                    <a:t>1. </a:t>
                  </a:r>
                  <a:r>
                    <a:rPr kumimoji="1" lang="ja-JP" altLang="en-US" sz="4800" b="1" dirty="0">
                      <a:latin typeface="+mn-ea"/>
                    </a:rPr>
                    <a:t>背景：義歯製作</a:t>
                  </a:r>
                  <a:endParaRPr kumimoji="1" lang="en-US" altLang="ja-JP" sz="40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3200" dirty="0">
                    <a:latin typeface="+mn-ea"/>
                  </a:endParaRPr>
                </a:p>
                <a:p>
                  <a:endParaRPr kumimoji="1" lang="en-US" altLang="ja-JP" sz="4000" dirty="0">
                    <a:latin typeface="+mn-ea"/>
                  </a:endParaRPr>
                </a:p>
              </p:txBody>
            </p:sp>
            <p:sp>
              <p:nvSpPr>
                <p:cNvPr id="12" name="四角形: 角を丸くする 11">
                  <a:extLst>
                    <a:ext uri="{FF2B5EF4-FFF2-40B4-BE49-F238E27FC236}">
                      <a16:creationId xmlns:a16="http://schemas.microsoft.com/office/drawing/2014/main" id="{3B3850AC-C142-C4E3-255C-99E6DE971330}"/>
                    </a:ext>
                  </a:extLst>
                </p:cNvPr>
                <p:cNvSpPr/>
                <p:nvPr/>
              </p:nvSpPr>
              <p:spPr>
                <a:xfrm>
                  <a:off x="913557" y="6906419"/>
                  <a:ext cx="8554774" cy="376150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3600" b="1" dirty="0">
                      <a:solidFill>
                        <a:schemeClr val="tx1"/>
                      </a:solidFill>
                      <a:latin typeface="+mn-ea"/>
                    </a:rPr>
                    <a:t>アナログ手法：課題</a:t>
                  </a:r>
                  <a:endParaRPr kumimoji="1" lang="en-US" altLang="ja-JP" sz="36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marL="742950" indent="-742950">
                    <a:buFont typeface="+mj-ea"/>
                    <a:buAutoNum type="circleNumDbPlain"/>
                  </a:pP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製作担当者に要求される</a:t>
                  </a:r>
                  <a:r>
                    <a:rPr kumimoji="1" lang="ja-JP" altLang="en-US" sz="3200" b="1" dirty="0">
                      <a:solidFill>
                        <a:schemeClr val="tx1"/>
                      </a:solidFill>
                      <a:latin typeface="+mn-ea"/>
                    </a:rPr>
                    <a:t>高度スキル</a:t>
                  </a:r>
                  <a:endParaRPr kumimoji="1" lang="en-US" altLang="ja-JP" sz="32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marL="742950" indent="-742950">
                    <a:buFont typeface="+mj-ea"/>
                    <a:buAutoNum type="circleNumDbPlain" startAt="2"/>
                  </a:pP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製作過程で生じる</a:t>
                  </a:r>
                  <a:r>
                    <a:rPr kumimoji="1" lang="ja-JP" altLang="en-US" sz="3200" b="1" dirty="0">
                      <a:solidFill>
                        <a:schemeClr val="tx1"/>
                      </a:solidFill>
                      <a:latin typeface="+mn-ea"/>
                    </a:rPr>
                    <a:t>原理的な歪み</a:t>
                  </a:r>
                  <a:endParaRPr kumimoji="1" lang="en-US" altLang="ja-JP" sz="40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b="1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13" name="四角形: 角を丸くする 12">
                  <a:extLst>
                    <a:ext uri="{FF2B5EF4-FFF2-40B4-BE49-F238E27FC236}">
                      <a16:creationId xmlns:a16="http://schemas.microsoft.com/office/drawing/2014/main" id="{1BE54D78-D8A8-7802-1E03-DA21E21184AE}"/>
                    </a:ext>
                  </a:extLst>
                </p:cNvPr>
                <p:cNvSpPr/>
                <p:nvPr/>
              </p:nvSpPr>
              <p:spPr>
                <a:xfrm>
                  <a:off x="10537758" y="6906419"/>
                  <a:ext cx="19165362" cy="3761738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3600" b="1" dirty="0">
                      <a:solidFill>
                        <a:schemeClr val="tx1"/>
                      </a:solidFill>
                      <a:latin typeface="+mn-ea"/>
                    </a:rPr>
                    <a:t>デジタル手法：課題</a:t>
                  </a:r>
                  <a:endParaRPr kumimoji="1" lang="en-US" altLang="ja-JP" sz="36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顎骨と粘膜の</a:t>
                  </a:r>
                  <a:r>
                    <a:rPr kumimoji="1" lang="en-US" altLang="ja-JP" sz="3200" dirty="0">
                      <a:solidFill>
                        <a:schemeClr val="tx1"/>
                      </a:solidFill>
                      <a:latin typeface="+mn-ea"/>
                    </a:rPr>
                    <a:t>3D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モデルに十分な精度が得られない</a:t>
                  </a: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17" name="四角形: 角を丸くする 16">
                  <a:extLst>
                    <a:ext uri="{FF2B5EF4-FFF2-40B4-BE49-F238E27FC236}">
                      <a16:creationId xmlns:a16="http://schemas.microsoft.com/office/drawing/2014/main" id="{1E6952D4-E147-C5D5-C60B-274961FD61B1}"/>
                    </a:ext>
                  </a:extLst>
                </p:cNvPr>
                <p:cNvSpPr/>
                <p:nvPr/>
              </p:nvSpPr>
              <p:spPr>
                <a:xfrm>
                  <a:off x="10870715" y="8177193"/>
                  <a:ext cx="6859967" cy="23596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3600" b="1" dirty="0">
                      <a:solidFill>
                        <a:schemeClr val="tx1"/>
                      </a:solidFill>
                      <a:latin typeface="+mn-ea"/>
                    </a:rPr>
                    <a:t>歯科用コーンビーム</a:t>
                  </a:r>
                  <a:r>
                    <a:rPr kumimoji="1" lang="en-US" altLang="ja-JP" sz="3600" b="1" dirty="0">
                      <a:solidFill>
                        <a:schemeClr val="tx1"/>
                      </a:solidFill>
                      <a:latin typeface="+mn-ea"/>
                    </a:rPr>
                    <a:t>CT</a:t>
                  </a:r>
                </a:p>
                <a:p>
                  <a:pPr marL="742950" indent="-742950">
                    <a:buClr>
                      <a:schemeClr val="tx1"/>
                    </a:buClr>
                    <a:buFont typeface="+mj-ea"/>
                    <a:buAutoNum type="circleNumDbPlain"/>
                  </a:pPr>
                  <a:r>
                    <a:rPr kumimoji="1" lang="ja-JP" altLang="en-US" sz="3200" b="1" dirty="0">
                      <a:solidFill>
                        <a:srgbClr val="C00000"/>
                      </a:solidFill>
                      <a:latin typeface="+mn-ea"/>
                    </a:rPr>
                    <a:t>粘膜部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の描出能の低さ</a:t>
                  </a: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>
                    <a:buClr>
                      <a:schemeClr val="tx1"/>
                    </a:buClr>
                  </a:pP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>
                    <a:buClr>
                      <a:schemeClr val="tx1"/>
                    </a:buClr>
                  </a:pP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19" name="四角形: 角を丸くする 18">
                  <a:extLst>
                    <a:ext uri="{FF2B5EF4-FFF2-40B4-BE49-F238E27FC236}">
                      <a16:creationId xmlns:a16="http://schemas.microsoft.com/office/drawing/2014/main" id="{AB0C8243-13D5-0D0D-2FCD-47C6EDCEBAAF}"/>
                    </a:ext>
                  </a:extLst>
                </p:cNvPr>
                <p:cNvSpPr/>
                <p:nvPr/>
              </p:nvSpPr>
              <p:spPr>
                <a:xfrm>
                  <a:off x="17908498" y="8174154"/>
                  <a:ext cx="11481734" cy="23579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3600" b="1" dirty="0">
                      <a:solidFill>
                        <a:schemeClr val="tx1"/>
                      </a:solidFill>
                      <a:latin typeface="+mn-ea"/>
                    </a:rPr>
                    <a:t>3D</a:t>
                  </a:r>
                  <a:r>
                    <a:rPr kumimoji="1" lang="ja-JP" altLang="en-US" sz="3600" b="1" dirty="0">
                      <a:solidFill>
                        <a:schemeClr val="tx1"/>
                      </a:solidFill>
                      <a:latin typeface="+mn-ea"/>
                    </a:rPr>
                    <a:t>モデル作成手法（既存）</a:t>
                  </a:r>
                  <a:endParaRPr kumimoji="1" lang="en-US" altLang="ja-JP" sz="3600" b="1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marL="742950" indent="-742950">
                    <a:buFont typeface="+mj-ea"/>
                    <a:buAutoNum type="circleNumDbPlain" startAt="2"/>
                  </a:pP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顎骨情報（</a:t>
                  </a:r>
                  <a:r>
                    <a:rPr kumimoji="1" lang="en-US" altLang="ja-JP" sz="3200" dirty="0">
                      <a:solidFill>
                        <a:schemeClr val="tx1"/>
                      </a:solidFill>
                      <a:latin typeface="+mn-ea"/>
                    </a:rPr>
                    <a:t>CT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）</a:t>
                  </a:r>
                  <a:r>
                    <a:rPr kumimoji="1" lang="en-US" altLang="ja-JP" sz="3200" dirty="0">
                      <a:solidFill>
                        <a:schemeClr val="tx1"/>
                      </a:solidFill>
                      <a:latin typeface="+mn-ea"/>
                    </a:rPr>
                    <a:t>×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粘膜情報（光学印象）による</a:t>
                  </a:r>
                  <a:r>
                    <a:rPr kumimoji="1" lang="en-US" altLang="ja-JP" sz="3200" b="1" dirty="0">
                      <a:solidFill>
                        <a:srgbClr val="C00000"/>
                      </a:solidFill>
                      <a:latin typeface="+mn-ea"/>
                    </a:rPr>
                    <a:t>3D</a:t>
                  </a:r>
                  <a:r>
                    <a:rPr kumimoji="1" lang="ja-JP" altLang="en-US" sz="3200" b="1" dirty="0">
                      <a:solidFill>
                        <a:srgbClr val="C00000"/>
                      </a:solidFill>
                      <a:latin typeface="+mn-ea"/>
                    </a:rPr>
                    <a:t>合成の困難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さ</a:t>
                  </a: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marL="1485900" lvl="2" indent="-571500">
                    <a:buFont typeface="Wingdings" panose="05000000000000000000" pitchFamily="2" charset="2"/>
                    <a:buChar char="Ø"/>
                  </a:pP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合成時の位置ずれ</a:t>
                  </a:r>
                  <a:r>
                    <a:rPr kumimoji="1" lang="en-US" altLang="ja-JP" sz="2400" dirty="0">
                      <a:solidFill>
                        <a:schemeClr val="tx1"/>
                      </a:solidFill>
                      <a:latin typeface="+mn-ea"/>
                    </a:rPr>
                    <a:t>[1]</a:t>
                  </a:r>
                  <a:r>
                    <a:rPr kumimoji="1" lang="ja-JP" altLang="en-US" sz="3200" dirty="0">
                      <a:solidFill>
                        <a:schemeClr val="tx1"/>
                      </a:solidFill>
                      <a:latin typeface="+mn-ea"/>
                    </a:rPr>
                    <a:t>，再現性の担保がない</a:t>
                  </a:r>
                  <a:r>
                    <a:rPr kumimoji="1" lang="en-US" altLang="ja-JP" sz="2400" dirty="0">
                      <a:solidFill>
                        <a:schemeClr val="tx1"/>
                      </a:solidFill>
                      <a:latin typeface="+mn-ea"/>
                    </a:rPr>
                    <a:t>[2]</a:t>
                  </a: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20" name="二等辺三角形 19">
                  <a:extLst>
                    <a:ext uri="{FF2B5EF4-FFF2-40B4-BE49-F238E27FC236}">
                      <a16:creationId xmlns:a16="http://schemas.microsoft.com/office/drawing/2014/main" id="{C5E71D0B-F639-C125-A2B8-0355146B2FEF}"/>
                    </a:ext>
                  </a:extLst>
                </p:cNvPr>
                <p:cNvSpPr/>
                <p:nvPr/>
              </p:nvSpPr>
              <p:spPr>
                <a:xfrm rot="5400000">
                  <a:off x="8775306" y="8604392"/>
                  <a:ext cx="2426677" cy="38941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22" name="図 21" descr="雪, 食品, 犬, グレー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F7CAD83-76A5-1A7C-B7B4-20B982D54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91706" y="9374784"/>
                <a:ext cx="2588036" cy="1089699"/>
              </a:xfrm>
              <a:prstGeom prst="rect">
                <a:avLst/>
              </a:prstGeom>
            </p:spPr>
          </p:pic>
        </p:grp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0C4FAB8-E1C5-A8A0-1398-799AF7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7995" y="8528538"/>
              <a:ext cx="2585897" cy="2027829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A1760BA-E62A-31ED-E458-F02A0A8E593F}"/>
              </a:ext>
            </a:extLst>
          </p:cNvPr>
          <p:cNvGrpSpPr/>
          <p:nvPr/>
        </p:nvGrpSpPr>
        <p:grpSpPr>
          <a:xfrm>
            <a:off x="366712" y="9125090"/>
            <a:ext cx="11032876" cy="7597441"/>
            <a:chOff x="315877" y="14112137"/>
            <a:chExt cx="11032876" cy="759744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C0DD9D3-08A5-EA77-A746-B748EDC82AD6}"/>
                </a:ext>
              </a:extLst>
            </p:cNvPr>
            <p:cNvSpPr/>
            <p:nvPr/>
          </p:nvSpPr>
          <p:spPr>
            <a:xfrm>
              <a:off x="315877" y="14112137"/>
              <a:ext cx="11032876" cy="7597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4800" b="1" dirty="0">
                  <a:solidFill>
                    <a:schemeClr val="tx1"/>
                  </a:solidFill>
                  <a:latin typeface="+mn-ea"/>
                </a:rPr>
                <a:t>　</a:t>
              </a:r>
              <a:r>
                <a:rPr kumimoji="1" lang="en-US" altLang="ja-JP" sz="4800" b="1" dirty="0">
                  <a:solidFill>
                    <a:schemeClr val="tx1"/>
                  </a:solidFill>
                  <a:latin typeface="+mn-ea"/>
                </a:rPr>
                <a:t>2. </a:t>
              </a:r>
              <a:r>
                <a:rPr kumimoji="1" lang="ja-JP" altLang="en-US" sz="4800" b="1" dirty="0">
                  <a:solidFill>
                    <a:schemeClr val="tx1"/>
                  </a:solidFill>
                  <a:latin typeface="+mn-ea"/>
                </a:rPr>
                <a:t>研究目的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pPr marL="723900" indent="-720000">
                <a:buFont typeface="+mj-ea"/>
                <a:buAutoNum type="circleNumDbPlain"/>
                <a:tabLst>
                  <a:tab pos="800100" algn="l"/>
                </a:tabLst>
              </a:pP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pPr marL="723900" indent="-720000">
                <a:buFont typeface="+mj-ea"/>
                <a:buAutoNum type="circleNumDbPlain"/>
                <a:tabLst>
                  <a:tab pos="800100" algn="l"/>
                </a:tabLst>
              </a:pP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義歯製作の全デジタル化には、顎骨と粘膜の正確な</a:t>
              </a:r>
              <a:r>
                <a:rPr kumimoji="1" lang="en-US" altLang="ja-JP" sz="3200" dirty="0">
                  <a:solidFill>
                    <a:schemeClr val="tx1"/>
                  </a:solidFill>
                  <a:latin typeface="+mn-ea"/>
                </a:rPr>
                <a:t>3D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モデルが必要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pPr marL="723900" indent="-720000">
                <a:buFont typeface="+mj-ea"/>
                <a:buAutoNum type="circleNumDbPlain"/>
                <a:tabLst>
                  <a:tab pos="800100" algn="l"/>
                </a:tabLst>
              </a:pPr>
              <a:r>
                <a:rPr kumimoji="1" lang="en-US" altLang="ja-JP" sz="3200" dirty="0">
                  <a:solidFill>
                    <a:schemeClr val="tx1"/>
                  </a:solidFill>
                  <a:latin typeface="+mn-ea"/>
                </a:rPr>
                <a:t>CT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のみから</a:t>
              </a:r>
              <a:r>
                <a:rPr kumimoji="1" lang="en-US" altLang="ja-JP" sz="3200" dirty="0">
                  <a:solidFill>
                    <a:schemeClr val="tx1"/>
                  </a:solidFill>
                  <a:latin typeface="+mn-ea"/>
                </a:rPr>
                <a:t>3D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モデルを作成できれば，</a:t>
              </a:r>
              <a:r>
                <a:rPr kumimoji="1" lang="en-US" altLang="ja-JP" sz="3200" dirty="0">
                  <a:solidFill>
                    <a:schemeClr val="tx1"/>
                  </a:solidFill>
                  <a:latin typeface="+mn-ea"/>
                </a:rPr>
                <a:t>3D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合成による位置ずれの課題を改善可能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pPr marL="723900" indent="-720000">
                <a:buFont typeface="+mj-ea"/>
                <a:buAutoNum type="circleNumDbPlain"/>
                <a:tabLst>
                  <a:tab pos="800100" algn="l"/>
                </a:tabLst>
              </a:pPr>
              <a:r>
                <a:rPr kumimoji="1" lang="en-US" altLang="ja-JP" sz="3200" dirty="0">
                  <a:solidFill>
                    <a:schemeClr val="tx1"/>
                  </a:solidFill>
                  <a:latin typeface="+mn-ea"/>
                </a:rPr>
                <a:t>CT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画像には粘膜情報が綺麗に写らない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kumimoji="1" lang="en-US" altLang="ja-JP" sz="3200" b="1" dirty="0">
                  <a:solidFill>
                    <a:srgbClr val="C00000"/>
                  </a:solidFill>
                  <a:latin typeface="+mn-ea"/>
                </a:rPr>
                <a:t>X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線造影剤</a:t>
              </a:r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を用いて</a:t>
              </a:r>
              <a:r>
                <a:rPr kumimoji="1" lang="en-US" altLang="ja-JP" sz="3200" b="1" dirty="0">
                  <a:solidFill>
                    <a:schemeClr val="tx1"/>
                  </a:solidFill>
                  <a:latin typeface="+mn-ea"/>
                </a:rPr>
                <a:t>CT</a:t>
              </a:r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撮影することで，</a:t>
              </a:r>
              <a:endParaRPr kumimoji="1" lang="en-US" altLang="ja-JP" sz="3200" b="1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顎骨情報と粘膜情報を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同時に獲得</a:t>
              </a:r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し，</a:t>
              </a:r>
              <a:endParaRPr kumimoji="1" lang="en-US" altLang="ja-JP" sz="3200" b="1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原理的に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位置ずれの生じない</a:t>
              </a:r>
              <a:r>
                <a:rPr kumimoji="1" lang="en-US" altLang="ja-JP" sz="3200" b="1" dirty="0">
                  <a:solidFill>
                    <a:schemeClr val="tx1"/>
                  </a:solidFill>
                  <a:latin typeface="+mn-ea"/>
                </a:rPr>
                <a:t>3D</a:t>
              </a:r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モデルを作成</a:t>
              </a:r>
              <a:endParaRPr kumimoji="1" lang="en-US" altLang="ja-JP" sz="32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C6E613F1-6260-579B-6A0F-F8D379179CB1}"/>
                </a:ext>
              </a:extLst>
            </p:cNvPr>
            <p:cNvSpPr/>
            <p:nvPr/>
          </p:nvSpPr>
          <p:spPr>
            <a:xfrm rot="10800000">
              <a:off x="4651538" y="18598695"/>
              <a:ext cx="2426677" cy="599130"/>
            </a:xfrm>
            <a:prstGeom prst="triangle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43AD5E1A-140F-8331-7381-68D3AC7AAB14}"/>
                </a:ext>
              </a:extLst>
            </p:cNvPr>
            <p:cNvSpPr/>
            <p:nvPr/>
          </p:nvSpPr>
          <p:spPr>
            <a:xfrm>
              <a:off x="1381919" y="19493811"/>
              <a:ext cx="9400914" cy="1880447"/>
            </a:xfrm>
            <a:prstGeom prst="roundRect">
              <a:avLst/>
            </a:prstGeom>
            <a:noFill/>
            <a:ln w="76200" cap="flat" cmpd="sng" algn="ctr">
              <a:solidFill>
                <a:srgbClr val="36777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3A0BFA39-2CF3-71AE-9BEC-BDFDB93293E8}"/>
              </a:ext>
            </a:extLst>
          </p:cNvPr>
          <p:cNvSpPr/>
          <p:nvPr/>
        </p:nvSpPr>
        <p:spPr>
          <a:xfrm>
            <a:off x="366712" y="16866870"/>
            <a:ext cx="17280709" cy="2358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+mn-ea"/>
              </a:rPr>
              <a:t>　</a:t>
            </a:r>
            <a:r>
              <a:rPr kumimoji="1" lang="en-US" altLang="ja-JP" sz="4800" b="1" dirty="0">
                <a:solidFill>
                  <a:schemeClr val="tx1"/>
                </a:solidFill>
                <a:latin typeface="+mn-ea"/>
              </a:rPr>
              <a:t>4. </a:t>
            </a:r>
            <a:r>
              <a:rPr kumimoji="1" lang="ja-JP" altLang="en-US" sz="4800" b="1" dirty="0">
                <a:solidFill>
                  <a:schemeClr val="tx1"/>
                </a:solidFill>
                <a:latin typeface="+mn-ea"/>
              </a:rPr>
              <a:t>提案手法：画像処理（粘膜モデル）</a:t>
            </a:r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sz="4000" dirty="0">
              <a:solidFill>
                <a:schemeClr val="tx1"/>
              </a:solidFill>
              <a:latin typeface="+mn-ea"/>
            </a:endParaRPr>
          </a:p>
          <a:p>
            <a:endParaRPr kumimoji="1" lang="ja-JP" altLang="en-US" sz="40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AAC62378-47B8-8813-E2D9-43EFCB54C447}"/>
              </a:ext>
            </a:extLst>
          </p:cNvPr>
          <p:cNvGrpSpPr/>
          <p:nvPr/>
        </p:nvGrpSpPr>
        <p:grpSpPr>
          <a:xfrm>
            <a:off x="11583127" y="9125090"/>
            <a:ext cx="18325373" cy="7601097"/>
            <a:chOff x="11583127" y="9317594"/>
            <a:chExt cx="18325373" cy="7601097"/>
          </a:xfrm>
        </p:grpSpPr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98856AD8-1C00-649F-214B-C1F119976370}"/>
                </a:ext>
              </a:extLst>
            </p:cNvPr>
            <p:cNvGrpSpPr/>
            <p:nvPr/>
          </p:nvGrpSpPr>
          <p:grpSpPr>
            <a:xfrm>
              <a:off x="11583127" y="9317594"/>
              <a:ext cx="18325373" cy="7601097"/>
              <a:chOff x="12216318" y="12374849"/>
              <a:chExt cx="18139513" cy="7601097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7DF02901-A4E0-C43D-D085-1465F8BAAED6}"/>
                  </a:ext>
                </a:extLst>
              </p:cNvPr>
              <p:cNvGrpSpPr/>
              <p:nvPr/>
            </p:nvGrpSpPr>
            <p:grpSpPr>
              <a:xfrm>
                <a:off x="12216318" y="12374849"/>
                <a:ext cx="18139513" cy="7601097"/>
                <a:chOff x="12216318" y="14011138"/>
                <a:chExt cx="18139513" cy="7601097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8DFA02D5-4823-BC75-9381-7016C27E7212}"/>
                    </a:ext>
                  </a:extLst>
                </p:cNvPr>
                <p:cNvSpPr/>
                <p:nvPr/>
              </p:nvSpPr>
              <p:spPr>
                <a:xfrm>
                  <a:off x="12216318" y="14011138"/>
                  <a:ext cx="18139513" cy="760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4800" b="1" dirty="0">
                      <a:solidFill>
                        <a:schemeClr val="tx1"/>
                      </a:solidFill>
                      <a:latin typeface="+mn-ea"/>
                    </a:rPr>
                    <a:t>　</a:t>
                  </a:r>
                  <a:r>
                    <a:rPr kumimoji="1" lang="en-US" altLang="ja-JP" sz="4800" b="1" dirty="0">
                      <a:solidFill>
                        <a:schemeClr val="tx1"/>
                      </a:solidFill>
                      <a:latin typeface="+mn-ea"/>
                    </a:rPr>
                    <a:t>3. </a:t>
                  </a:r>
                  <a:r>
                    <a:rPr kumimoji="1" lang="ja-JP" altLang="en-US" sz="4800" b="1" dirty="0">
                      <a:solidFill>
                        <a:schemeClr val="tx1"/>
                      </a:solidFill>
                      <a:latin typeface="+mn-ea"/>
                    </a:rPr>
                    <a:t>提案手法：概要</a:t>
                  </a:r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en-US" altLang="ja-JP" sz="3200" dirty="0">
                    <a:solidFill>
                      <a:schemeClr val="tx1"/>
                    </a:solidFill>
                    <a:latin typeface="+mn-ea"/>
                  </a:endParaRPr>
                </a:p>
                <a:p>
                  <a:endParaRPr kumimoji="1" lang="ja-JP" altLang="en-US" sz="40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grpSp>
              <p:nvGrpSpPr>
                <p:cNvPr id="139" name="グループ化 138">
                  <a:extLst>
                    <a:ext uri="{FF2B5EF4-FFF2-40B4-BE49-F238E27FC236}">
                      <a16:creationId xmlns:a16="http://schemas.microsoft.com/office/drawing/2014/main" id="{134830A1-DB44-B070-2EC5-C0DB68554C3C}"/>
                    </a:ext>
                  </a:extLst>
                </p:cNvPr>
                <p:cNvGrpSpPr/>
                <p:nvPr/>
              </p:nvGrpSpPr>
              <p:grpSpPr>
                <a:xfrm>
                  <a:off x="12370586" y="15281144"/>
                  <a:ext cx="17840538" cy="6213638"/>
                  <a:chOff x="12191684" y="15281144"/>
                  <a:chExt cx="17840538" cy="6213638"/>
                </a:xfrm>
              </p:grpSpPr>
              <p:grpSp>
                <p:nvGrpSpPr>
                  <p:cNvPr id="138" name="グループ化 137">
                    <a:extLst>
                      <a:ext uri="{FF2B5EF4-FFF2-40B4-BE49-F238E27FC236}">
                        <a16:creationId xmlns:a16="http://schemas.microsoft.com/office/drawing/2014/main" id="{39938935-B992-F9EE-F3D6-B506105D5A63}"/>
                      </a:ext>
                    </a:extLst>
                  </p:cNvPr>
                  <p:cNvGrpSpPr/>
                  <p:nvPr/>
                </p:nvGrpSpPr>
                <p:grpSpPr>
                  <a:xfrm>
                    <a:off x="12191684" y="15281144"/>
                    <a:ext cx="17840538" cy="6213638"/>
                    <a:chOff x="12191684" y="15281144"/>
                    <a:chExt cx="17840538" cy="6213638"/>
                  </a:xfrm>
                </p:grpSpPr>
                <p:grpSp>
                  <p:nvGrpSpPr>
                    <p:cNvPr id="137" name="グループ化 136">
                      <a:extLst>
                        <a:ext uri="{FF2B5EF4-FFF2-40B4-BE49-F238E27FC236}">
                          <a16:creationId xmlns:a16="http://schemas.microsoft.com/office/drawing/2014/main" id="{B270B6D1-B864-CDD7-C5BE-819072F447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57186" y="15281144"/>
                      <a:ext cx="5760001" cy="6213638"/>
                      <a:chOff x="19657186" y="15281144"/>
                      <a:chExt cx="5760001" cy="6213638"/>
                    </a:xfrm>
                  </p:grpSpPr>
                  <p:grpSp>
                    <p:nvGrpSpPr>
                      <p:cNvPr id="120" name="グループ化 119">
                        <a:extLst>
                          <a:ext uri="{FF2B5EF4-FFF2-40B4-BE49-F238E27FC236}">
                            <a16:creationId xmlns:a16="http://schemas.microsoft.com/office/drawing/2014/main" id="{B51AA6CE-181F-CA7F-D2E8-146B176510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657186" y="15281144"/>
                        <a:ext cx="5760001" cy="6213638"/>
                        <a:chOff x="4284861" y="1812674"/>
                        <a:chExt cx="4383998" cy="4478197"/>
                      </a:xfrm>
                    </p:grpSpPr>
                    <p:pic>
                      <p:nvPicPr>
                        <p:cNvPr id="122" name="図 121" descr="暗い, 持つ, 女性, 男 が含まれている画像&#10;&#10;自動的に生成された説明">
                          <a:extLst>
                            <a:ext uri="{FF2B5EF4-FFF2-40B4-BE49-F238E27FC236}">
                              <a16:creationId xmlns:a16="http://schemas.microsoft.com/office/drawing/2014/main" id="{B576DCB2-0980-4159-D8D1-CE395F62CBF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510521" y="4596101"/>
                          <a:ext cx="2111702" cy="1629207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3" name="グループ化 122">
                          <a:extLst>
                            <a:ext uri="{FF2B5EF4-FFF2-40B4-BE49-F238E27FC236}">
                              <a16:creationId xmlns:a16="http://schemas.microsoft.com/office/drawing/2014/main" id="{1A7CD6FF-2C87-4A06-5E94-D5A8F0FBC9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78257" y="2436191"/>
                          <a:ext cx="3427173" cy="2076793"/>
                          <a:chOff x="7640839" y="4022497"/>
                          <a:chExt cx="4603760" cy="2496876"/>
                        </a:xfrm>
                      </p:grpSpPr>
                      <p:pic>
                        <p:nvPicPr>
                          <p:cNvPr id="129" name="図 128" descr="モニター, 電子機器, コンピュータ, 画面 が含まれている画像&#10;&#10;自動的に生成された説明">
                            <a:extLst>
                              <a:ext uri="{FF2B5EF4-FFF2-40B4-BE49-F238E27FC236}">
                                <a16:creationId xmlns:a16="http://schemas.microsoft.com/office/drawing/2014/main" id="{ACA2235C-173B-73A7-0E5A-5C8484A1F1A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7664233" y="4022497"/>
                            <a:ext cx="4580366" cy="2481032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30" name="テキスト ボックス 129">
                            <a:extLst>
                              <a:ext uri="{FF2B5EF4-FFF2-40B4-BE49-F238E27FC236}">
                                <a16:creationId xmlns:a16="http://schemas.microsoft.com/office/drawing/2014/main" id="{A231AD96-89AD-F7C9-96AE-DA5DF23F8ED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640839" y="4178740"/>
                            <a:ext cx="4580366" cy="4800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ja-JP" altLang="en-US" sz="3000" b="1" dirty="0">
                                <a:solidFill>
                                  <a:schemeClr val="bg1"/>
                                </a:solidFill>
                              </a:rPr>
                              <a:t>処理前　            処理後</a:t>
                            </a:r>
                          </a:p>
                        </p:txBody>
                      </p:sp>
                      <p:sp>
                        <p:nvSpPr>
                          <p:cNvPr id="131" name="四角形: 角を丸くする 130">
                            <a:extLst>
                              <a:ext uri="{FF2B5EF4-FFF2-40B4-BE49-F238E27FC236}">
                                <a16:creationId xmlns:a16="http://schemas.microsoft.com/office/drawing/2014/main" id="{75E2682E-56D9-44CC-3324-2C604F3707B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26962" y="5754443"/>
                            <a:ext cx="3609324" cy="764930"/>
                          </a:xfrm>
                          <a:prstGeom prst="roundRect">
                            <a:avLst/>
                          </a:prstGeom>
                          <a:solidFill>
                            <a:srgbClr val="C00000">
                              <a:alpha val="5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ja-JP" altLang="en-US" sz="3200" b="1" dirty="0">
                                <a:solidFill>
                                  <a:schemeClr val="bg1"/>
                                </a:solidFill>
                              </a:rPr>
                              <a:t>画像処理システム</a:t>
                            </a:r>
                            <a:endParaRPr lang="en-US" altLang="ja-JP" sz="3200" b="1" dirty="0">
                              <a:solidFill>
                                <a:schemeClr val="bg1"/>
                              </a:solidFill>
                            </a:endParaRPr>
                          </a:p>
                          <a:p>
                            <a:pPr algn="r"/>
                            <a:r>
                              <a:rPr lang="en-US" altLang="ja-JP" sz="2400" b="1" dirty="0">
                                <a:solidFill>
                                  <a:schemeClr val="bg1"/>
                                </a:solidFill>
                              </a:rPr>
                              <a:t>Java</a:t>
                            </a:r>
                            <a:r>
                              <a:rPr lang="en-US" altLang="ja-JP" sz="2000" b="1" dirty="0">
                                <a:solidFill>
                                  <a:schemeClr val="bg1"/>
                                </a:solidFill>
                              </a:rPr>
                              <a:t>[4]</a:t>
                            </a:r>
                            <a:endParaRPr lang="ja-JP" altLang="en-US" sz="28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24" name="正方形/長方形 123">
                          <a:extLst>
                            <a:ext uri="{FF2B5EF4-FFF2-40B4-BE49-F238E27FC236}">
                              <a16:creationId xmlns:a16="http://schemas.microsoft.com/office/drawing/2014/main" id="{7D85118B-9E9E-1C9B-8085-D31851D877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84861" y="2072127"/>
                          <a:ext cx="4383998" cy="4218744"/>
                        </a:xfrm>
                        <a:prstGeom prst="rect">
                          <a:avLst/>
                        </a:prstGeom>
                        <a:noFill/>
                        <a:ln w="76200" cap="flat" cmpd="sng" algn="ctr">
                          <a:solidFill>
                            <a:srgbClr val="36777E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dirty="0"/>
                        </a:p>
                      </p:txBody>
                    </p:sp>
                    <p:sp>
                      <p:nvSpPr>
                        <p:cNvPr id="125" name="正方形/長方形 124">
                          <a:extLst>
                            <a:ext uri="{FF2B5EF4-FFF2-40B4-BE49-F238E27FC236}">
                              <a16:creationId xmlns:a16="http://schemas.microsoft.com/office/drawing/2014/main" id="{D8E06F9C-EC65-67B2-1F10-03CD930C6E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4339" y="1812674"/>
                          <a:ext cx="2510585" cy="509160"/>
                        </a:xfrm>
                        <a:prstGeom prst="rect">
                          <a:avLst/>
                        </a:prstGeom>
                        <a:solidFill>
                          <a:srgbClr val="36777E"/>
                        </a:solidFill>
                        <a:ln>
                          <a:solidFill>
                            <a:srgbClr val="36777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kumimoji="1" lang="ja-JP" altLang="en-US" sz="3200" b="1" dirty="0">
                              <a:latin typeface="+mn-ea"/>
                            </a:rPr>
                            <a:t>②画像処理</a:t>
                          </a:r>
                        </a:p>
                      </p:txBody>
                    </p:sp>
                    <p:grpSp>
                      <p:nvGrpSpPr>
                        <p:cNvPr id="126" name="グループ化 125">
                          <a:extLst>
                            <a:ext uri="{FF2B5EF4-FFF2-40B4-BE49-F238E27FC236}">
                              <a16:creationId xmlns:a16="http://schemas.microsoft.com/office/drawing/2014/main" id="{54CF9F5E-53EF-25DF-90FD-11F146BC36F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367151" y="4609440"/>
                          <a:ext cx="2092267" cy="1614211"/>
                          <a:chOff x="4367151" y="4609440"/>
                          <a:chExt cx="2092267" cy="1614211"/>
                        </a:xfrm>
                      </p:grpSpPr>
                      <p:pic>
                        <p:nvPicPr>
                          <p:cNvPr id="127" name="図 126" descr="屋内, テーブル, ケーキ, 座る が含まれている画像&#10;&#10;自動的に生成された説明">
                            <a:extLst>
                              <a:ext uri="{FF2B5EF4-FFF2-40B4-BE49-F238E27FC236}">
                                <a16:creationId xmlns:a16="http://schemas.microsoft.com/office/drawing/2014/main" id="{52701A0C-49E4-C310-EDA1-A6BE1E2D162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367151" y="4609440"/>
                            <a:ext cx="2092267" cy="161421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28" name="四角形: 角を丸くする 127">
                            <a:extLst>
                              <a:ext uri="{FF2B5EF4-FFF2-40B4-BE49-F238E27FC236}">
                                <a16:creationId xmlns:a16="http://schemas.microsoft.com/office/drawing/2014/main" id="{3441A895-B010-A553-5485-8DD7662C57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7269" y="5566879"/>
                            <a:ext cx="1792030" cy="611665"/>
                          </a:xfrm>
                          <a:prstGeom prst="roundRect">
                            <a:avLst/>
                          </a:prstGeom>
                          <a:solidFill>
                            <a:srgbClr val="C00000">
                              <a:alpha val="5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ja-JP" altLang="en-US" sz="3200" b="1" dirty="0">
                                <a:solidFill>
                                  <a:schemeClr val="bg1"/>
                                </a:solidFill>
                                <a:latin typeface="+mn-ea"/>
                              </a:rPr>
                              <a:t>顎骨モデル</a:t>
                            </a:r>
                            <a:endParaRPr lang="en-US" altLang="ja-JP" sz="3200" b="1" dirty="0">
                              <a:solidFill>
                                <a:schemeClr val="bg1"/>
                              </a:solidFill>
                              <a:latin typeface="+mn-ea"/>
                            </a:endParaRPr>
                          </a:p>
                          <a:p>
                            <a:pPr algn="r"/>
                            <a:r>
                              <a:rPr lang="en-US" altLang="ja-JP" sz="2400" b="1" dirty="0" err="1">
                                <a:solidFill>
                                  <a:schemeClr val="bg1"/>
                                </a:solidFill>
                              </a:rPr>
                              <a:t>Molcer</a:t>
                            </a:r>
                            <a:r>
                              <a:rPr lang="en-US" altLang="ja-JP" sz="2000" b="1" dirty="0">
                                <a:solidFill>
                                  <a:schemeClr val="bg1"/>
                                </a:solidFill>
                              </a:rPr>
                              <a:t>[5]</a:t>
                            </a:r>
                            <a:endParaRPr lang="ja-JP" altLang="en-US" sz="32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21" name="四角形: 角を丸くする 120">
                        <a:extLst>
                          <a:ext uri="{FF2B5EF4-FFF2-40B4-BE49-F238E27FC236}">
                            <a16:creationId xmlns:a16="http://schemas.microsoft.com/office/drawing/2014/main" id="{BE3E507D-5CA4-8FDD-C801-76C40D4F3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848500" y="20513229"/>
                        <a:ext cx="2282720" cy="824152"/>
                      </a:xfrm>
                      <a:prstGeom prst="roundRect">
                        <a:avLst/>
                      </a:prstGeom>
                      <a:solidFill>
                        <a:srgbClr val="C00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ja-JP" altLang="en-US" sz="3200" b="1" dirty="0">
                            <a:solidFill>
                              <a:schemeClr val="bg1"/>
                            </a:solidFill>
                          </a:rPr>
                          <a:t>粘膜モデル</a:t>
                        </a:r>
                        <a:endParaRPr lang="en-US" altLang="ja-JP" sz="3200" b="1" dirty="0">
                          <a:solidFill>
                            <a:schemeClr val="bg1"/>
                          </a:solidFill>
                        </a:endParaRPr>
                      </a:p>
                      <a:p>
                        <a:pPr algn="r"/>
                        <a:r>
                          <a:rPr lang="en-US" altLang="ja-JP" sz="2400" b="1" dirty="0" err="1">
                            <a:solidFill>
                              <a:schemeClr val="bg1"/>
                            </a:solidFill>
                          </a:rPr>
                          <a:t>Molcer</a:t>
                        </a:r>
                        <a:r>
                          <a:rPr lang="en-US" altLang="ja-JP" sz="2000" b="1" dirty="0">
                            <a:solidFill>
                              <a:schemeClr val="bg1"/>
                            </a:solidFill>
                          </a:rPr>
                          <a:t>[5]</a:t>
                        </a:r>
                        <a:endParaRPr lang="ja-JP" altLang="en-US" sz="3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01" name="二等辺三角形 100">
                      <a:extLst>
                        <a:ext uri="{FF2B5EF4-FFF2-40B4-BE49-F238E27FC236}">
                          <a16:creationId xmlns:a16="http://schemas.microsoft.com/office/drawing/2014/main" id="{FCB6ED52-E100-32C6-94AE-779352E4E27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500489" y="18366227"/>
                      <a:ext cx="1604165" cy="353093"/>
                    </a:xfrm>
                    <a:prstGeom prst="triangle">
                      <a:avLst/>
                    </a:prstGeom>
                    <a:solidFill>
                      <a:srgbClr val="36777E"/>
                    </a:solidFill>
                    <a:ln>
                      <a:solidFill>
                        <a:srgbClr val="36777E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grpSp>
                  <p:nvGrpSpPr>
                    <p:cNvPr id="103" name="グループ化 102">
                      <a:extLst>
                        <a:ext uri="{FF2B5EF4-FFF2-40B4-BE49-F238E27FC236}">
                          <a16:creationId xmlns:a16="http://schemas.microsoft.com/office/drawing/2014/main" id="{71C1DC58-FA46-0C52-5A22-6882E7024D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191684" y="15282534"/>
                      <a:ext cx="6744952" cy="6211490"/>
                      <a:chOff x="-963257" y="1813681"/>
                      <a:chExt cx="5133656" cy="4476647"/>
                    </a:xfrm>
                  </p:grpSpPr>
                  <p:grpSp>
                    <p:nvGrpSpPr>
                      <p:cNvPr id="110" name="グループ化 109">
                        <a:extLst>
                          <a:ext uri="{FF2B5EF4-FFF2-40B4-BE49-F238E27FC236}">
                            <a16:creationId xmlns:a16="http://schemas.microsoft.com/office/drawing/2014/main" id="{487D8C50-95F1-953B-E31C-3DF7EBF030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963257" y="1813681"/>
                        <a:ext cx="5133656" cy="4476647"/>
                        <a:chOff x="-1045421" y="1081750"/>
                        <a:chExt cx="5133656" cy="4485828"/>
                      </a:xfrm>
                    </p:grpSpPr>
                    <p:sp>
                      <p:nvSpPr>
                        <p:cNvPr id="117" name="正方形/長方形 116">
                          <a:extLst>
                            <a:ext uri="{FF2B5EF4-FFF2-40B4-BE49-F238E27FC236}">
                              <a16:creationId xmlns:a16="http://schemas.microsoft.com/office/drawing/2014/main" id="{800B5F58-3F4A-D0A2-DDA2-31A2C8255C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1045421" y="1340182"/>
                          <a:ext cx="5133656" cy="4227396"/>
                        </a:xfrm>
                        <a:prstGeom prst="rect">
                          <a:avLst/>
                        </a:prstGeom>
                        <a:noFill/>
                        <a:ln w="76200" cap="flat" cmpd="sng" algn="ctr">
                          <a:solidFill>
                            <a:srgbClr val="36777E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18" name="正方形/長方形 117">
                          <a:extLst>
                            <a:ext uri="{FF2B5EF4-FFF2-40B4-BE49-F238E27FC236}">
                              <a16:creationId xmlns:a16="http://schemas.microsoft.com/office/drawing/2014/main" id="{2B8E0C2A-9EEA-C53A-4E61-D1D9A211C1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9671" y="1081750"/>
                          <a:ext cx="2810813" cy="509161"/>
                        </a:xfrm>
                        <a:prstGeom prst="rect">
                          <a:avLst/>
                        </a:prstGeom>
                        <a:solidFill>
                          <a:srgbClr val="36777E"/>
                        </a:solidFill>
                        <a:ln>
                          <a:solidFill>
                            <a:srgbClr val="36777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kumimoji="1" lang="ja-JP" altLang="en-US" sz="3200" b="1" dirty="0">
                              <a:latin typeface="+mn-ea"/>
                            </a:rPr>
                            <a:t>①歯列データ取得</a:t>
                          </a:r>
                        </a:p>
                      </p:txBody>
                    </p:sp>
                    <p:sp>
                      <p:nvSpPr>
                        <p:cNvPr id="119" name="四角形: 角を丸くする 118">
                          <a:extLst>
                            <a:ext uri="{FF2B5EF4-FFF2-40B4-BE49-F238E27FC236}">
                              <a16:creationId xmlns:a16="http://schemas.microsoft.com/office/drawing/2014/main" id="{78521D43-38B2-762C-39EF-287DC8F692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964186" y="4770367"/>
                          <a:ext cx="2092698" cy="717104"/>
                        </a:xfrm>
                        <a:prstGeom prst="roundRect">
                          <a:avLst/>
                        </a:prstGeom>
                        <a:solidFill>
                          <a:srgbClr val="C00000">
                            <a:alpha val="50000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altLang="ja-JP" sz="3200" b="1" dirty="0">
                              <a:solidFill>
                                <a:schemeClr val="bg1"/>
                              </a:solidFill>
                              <a:latin typeface="+mn-ea"/>
                            </a:rPr>
                            <a:t>CT</a:t>
                          </a:r>
                          <a:r>
                            <a:rPr lang="ja-JP" altLang="en-US" sz="3200" b="1" dirty="0">
                              <a:solidFill>
                                <a:schemeClr val="bg1"/>
                              </a:solidFill>
                              <a:latin typeface="+mn-ea"/>
                            </a:rPr>
                            <a:t>データ</a:t>
                          </a:r>
                          <a:endParaRPr lang="en-US" altLang="ja-JP" sz="3200" b="1" dirty="0">
                            <a:solidFill>
                              <a:schemeClr val="bg1"/>
                            </a:solidFill>
                            <a:latin typeface="+mn-ea"/>
                          </a:endParaRPr>
                        </a:p>
                        <a:p>
                          <a:pPr algn="ctr"/>
                          <a:r>
                            <a:rPr lang="ja-JP" altLang="en-US" sz="3200" b="1" dirty="0">
                              <a:solidFill>
                                <a:schemeClr val="bg1"/>
                              </a:solidFill>
                              <a:latin typeface="+mn-ea"/>
                            </a:rPr>
                            <a:t>（垂直断面）</a:t>
                          </a:r>
                        </a:p>
                      </p:txBody>
                    </p:sp>
                  </p:grpSp>
                  <p:grpSp>
                    <p:nvGrpSpPr>
                      <p:cNvPr id="111" name="グループ化 110">
                        <a:extLst>
                          <a:ext uri="{FF2B5EF4-FFF2-40B4-BE49-F238E27FC236}">
                            <a16:creationId xmlns:a16="http://schemas.microsoft.com/office/drawing/2014/main" id="{04775C52-4E02-F24E-24A3-325816E420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33750" y="2416831"/>
                        <a:ext cx="3819004" cy="1773169"/>
                        <a:chOff x="-982339" y="2141516"/>
                        <a:chExt cx="3819004" cy="1773169"/>
                      </a:xfrm>
                    </p:grpSpPr>
                    <p:pic>
                      <p:nvPicPr>
                        <p:cNvPr id="112" name="図 111" descr="屋内, テーブル, 座る, 電子レンジ が含まれている画像&#10;&#10;自動的に生成された説明">
                          <a:extLst>
                            <a:ext uri="{FF2B5EF4-FFF2-40B4-BE49-F238E27FC236}">
                              <a16:creationId xmlns:a16="http://schemas.microsoft.com/office/drawing/2014/main" id="{9BA21089-AC2E-473B-5591-AC89AF04383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982339" y="2162175"/>
                          <a:ext cx="816200" cy="118650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14" name="図 113" descr="皿の上に置かれたカップケーキ&#10;&#10;中程度の精度で自動的に生成された説明">
                          <a:extLst>
                            <a:ext uri="{FF2B5EF4-FFF2-40B4-BE49-F238E27FC236}">
                              <a16:creationId xmlns:a16="http://schemas.microsoft.com/office/drawing/2014/main" id="{E4F5DAAC-8EA4-914C-452B-AED30D23E77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14391" y="2141516"/>
                          <a:ext cx="1331518" cy="118933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15" name="テキスト ボックス 114">
                          <a:extLst>
                            <a:ext uri="{FF2B5EF4-FFF2-40B4-BE49-F238E27FC236}">
                              <a16:creationId xmlns:a16="http://schemas.microsoft.com/office/drawing/2014/main" id="{F3F94920-E2AE-4ABB-59A9-55C15B21064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55984" y="3670688"/>
                          <a:ext cx="2280681" cy="243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endParaRPr lang="ja-JP" altLang="en-US" sz="1600" b="1" dirty="0">
                            <a:latin typeface="+mn-e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グループ化 104">
                      <a:extLst>
                        <a:ext uri="{FF2B5EF4-FFF2-40B4-BE49-F238E27FC236}">
                          <a16:creationId xmlns:a16="http://schemas.microsoft.com/office/drawing/2014/main" id="{C23A143E-77DC-D48B-086E-ED2BD85910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084554" y="15281144"/>
                      <a:ext cx="3947668" cy="6213638"/>
                      <a:chOff x="9688516" y="957918"/>
                      <a:chExt cx="3004613" cy="4803152"/>
                    </a:xfrm>
                  </p:grpSpPr>
                  <p:pic>
                    <p:nvPicPr>
                      <p:cNvPr id="107" name="図 106" descr="テーブル, 座る, 食品, 大きい が含まれている画像&#10;&#10;自動的に生成された説明">
                        <a:extLst>
                          <a:ext uri="{FF2B5EF4-FFF2-40B4-BE49-F238E27FC236}">
                            <a16:creationId xmlns:a16="http://schemas.microsoft.com/office/drawing/2014/main" id="{429020AB-EF13-BEB0-97BA-CF5862FBB2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768718" y="2378274"/>
                        <a:ext cx="2823154" cy="180752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8" name="正方形/長方形 107">
                        <a:extLst>
                          <a:ext uri="{FF2B5EF4-FFF2-40B4-BE49-F238E27FC236}">
                            <a16:creationId xmlns:a16="http://schemas.microsoft.com/office/drawing/2014/main" id="{3E4D75CB-21D3-DDD0-EDFC-672B554EAF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88516" y="1236199"/>
                        <a:ext cx="3004613" cy="4524871"/>
                      </a:xfrm>
                      <a:prstGeom prst="rect">
                        <a:avLst/>
                      </a:prstGeom>
                      <a:noFill/>
                      <a:ln w="76200" cap="flat" cmpd="sng" algn="ctr">
                        <a:solidFill>
                          <a:srgbClr val="36777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9" name="正方形/長方形 108">
                        <a:extLst>
                          <a:ext uri="{FF2B5EF4-FFF2-40B4-BE49-F238E27FC236}">
                            <a16:creationId xmlns:a16="http://schemas.microsoft.com/office/drawing/2014/main" id="{3E484DBB-B60A-01D6-C4D4-9F0BC3290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4128" y="957918"/>
                        <a:ext cx="2510585" cy="544433"/>
                      </a:xfrm>
                      <a:prstGeom prst="rect">
                        <a:avLst/>
                      </a:prstGeom>
                      <a:solidFill>
                        <a:srgbClr val="36777E"/>
                      </a:solidFill>
                      <a:ln>
                        <a:solidFill>
                          <a:srgbClr val="36777E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ja-JP" altLang="en-US" sz="3200" b="1" dirty="0">
                            <a:latin typeface="+mn-ea"/>
                          </a:rPr>
                          <a:t>③</a:t>
                        </a:r>
                        <a:r>
                          <a:rPr kumimoji="1" lang="en-US" altLang="ja-JP" sz="3200" b="1" dirty="0">
                            <a:latin typeface="+mn-ea"/>
                          </a:rPr>
                          <a:t>3D</a:t>
                        </a:r>
                        <a:r>
                          <a:rPr kumimoji="1" lang="ja-JP" altLang="en-US" sz="3200" b="1" dirty="0">
                            <a:latin typeface="+mn-ea"/>
                          </a:rPr>
                          <a:t>モデル評価</a:t>
                        </a:r>
                      </a:p>
                    </p:txBody>
                  </p:sp>
                </p:grpSp>
              </p:grpSp>
              <p:sp>
                <p:nvSpPr>
                  <p:cNvPr id="133" name="四角形: 角を丸くする 132">
                    <a:extLst>
                      <a:ext uri="{FF2B5EF4-FFF2-40B4-BE49-F238E27FC236}">
                        <a16:creationId xmlns:a16="http://schemas.microsoft.com/office/drawing/2014/main" id="{E7038384-D8B9-6D1E-2A66-D75C5B30D55F}"/>
                      </a:ext>
                    </a:extLst>
                  </p:cNvPr>
                  <p:cNvSpPr/>
                  <p:nvPr/>
                </p:nvSpPr>
                <p:spPr>
                  <a:xfrm>
                    <a:off x="26480781" y="19532089"/>
                    <a:ext cx="3201724" cy="1514990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sz="3200" b="1" dirty="0">
                        <a:solidFill>
                          <a:schemeClr val="bg1"/>
                        </a:solidFill>
                        <a:latin typeface="+mn-ea"/>
                      </a:rPr>
                      <a:t>3D</a:t>
                    </a:r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+mn-ea"/>
                      </a:rPr>
                      <a:t>モデル評価</a:t>
                    </a:r>
                    <a:endParaRPr lang="en-US" altLang="ja-JP" sz="3200" b="1" dirty="0">
                      <a:solidFill>
                        <a:schemeClr val="bg1"/>
                      </a:solidFill>
                      <a:latin typeface="+mn-ea"/>
                    </a:endParaRPr>
                  </a:p>
                  <a:p>
                    <a:pPr algn="ctr"/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+mn-ea"/>
                      </a:rPr>
                      <a:t>システム</a:t>
                    </a:r>
                    <a:endParaRPr lang="en-US" altLang="ja-JP" sz="3200" b="1" dirty="0">
                      <a:solidFill>
                        <a:schemeClr val="bg1"/>
                      </a:solidFill>
                      <a:latin typeface="+mn-ea"/>
                    </a:endParaRPr>
                  </a:p>
                  <a:p>
                    <a:pPr algn="r"/>
                    <a:r>
                      <a:rPr lang="en-US" altLang="ja-JP" sz="2400" b="1" dirty="0">
                        <a:solidFill>
                          <a:schemeClr val="bg1"/>
                        </a:solidFill>
                        <a:latin typeface="+mn-ea"/>
                      </a:rPr>
                      <a:t>Blender</a:t>
                    </a:r>
                    <a:r>
                      <a:rPr lang="en-US" altLang="ja-JP" sz="2000" b="1" dirty="0">
                        <a:solidFill>
                          <a:schemeClr val="bg1"/>
                        </a:solidFill>
                        <a:latin typeface="+mn-ea"/>
                      </a:rPr>
                      <a:t>[6]</a:t>
                    </a:r>
                    <a:endParaRPr lang="ja-JP" altLang="en-US" sz="2400" b="1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4" name="四角形: 角を丸くする 133">
                    <a:extLst>
                      <a:ext uri="{FF2B5EF4-FFF2-40B4-BE49-F238E27FC236}">
                        <a16:creationId xmlns:a16="http://schemas.microsoft.com/office/drawing/2014/main" id="{39592222-141F-7FB1-504E-23AF75B8BA30}"/>
                      </a:ext>
                    </a:extLst>
                  </p:cNvPr>
                  <p:cNvSpPr/>
                  <p:nvPr/>
                </p:nvSpPr>
                <p:spPr>
                  <a:xfrm>
                    <a:off x="14473085" y="17868344"/>
                    <a:ext cx="1959407" cy="594000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3200" b="1" dirty="0">
                        <a:latin typeface="+mn-ea"/>
                      </a:rPr>
                      <a:t>下顎模型</a:t>
                    </a:r>
                    <a:endParaRPr lang="ja-JP" altLang="en-US" sz="1600" b="1" dirty="0">
                      <a:latin typeface="+mn-ea"/>
                    </a:endParaRPr>
                  </a:p>
                </p:txBody>
              </p:sp>
              <p:sp>
                <p:nvSpPr>
                  <p:cNvPr id="135" name="四角形: 角を丸くする 134">
                    <a:extLst>
                      <a:ext uri="{FF2B5EF4-FFF2-40B4-BE49-F238E27FC236}">
                        <a16:creationId xmlns:a16="http://schemas.microsoft.com/office/drawing/2014/main" id="{AFD8C188-F514-6F8D-0797-75CA238BEBD6}"/>
                      </a:ext>
                    </a:extLst>
                  </p:cNvPr>
                  <p:cNvSpPr/>
                  <p:nvPr/>
                </p:nvSpPr>
                <p:spPr>
                  <a:xfrm>
                    <a:off x="12330417" y="17865235"/>
                    <a:ext cx="1959407" cy="594001"/>
                  </a:xfrm>
                  <a:prstGeom prst="roundRect">
                    <a:avLst/>
                  </a:prstGeom>
                  <a:solidFill>
                    <a:srgbClr val="C0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sz="3200" b="1" dirty="0">
                        <a:solidFill>
                          <a:schemeClr val="bg1"/>
                        </a:solidFill>
                        <a:latin typeface="+mn-ea"/>
                      </a:rPr>
                      <a:t>CT</a:t>
                    </a:r>
                    <a:r>
                      <a:rPr lang="ja-JP" altLang="en-US" sz="3200" b="1" dirty="0">
                        <a:solidFill>
                          <a:schemeClr val="bg1"/>
                        </a:solidFill>
                        <a:latin typeface="+mn-ea"/>
                      </a:rPr>
                      <a:t>装置</a:t>
                    </a:r>
                    <a:r>
                      <a:rPr lang="en-US" altLang="ja-JP" sz="2000" b="1" dirty="0">
                        <a:solidFill>
                          <a:schemeClr val="bg1"/>
                        </a:solidFill>
                        <a:latin typeface="+mn-ea"/>
                      </a:rPr>
                      <a:t>[3]</a:t>
                    </a:r>
                    <a:endParaRPr lang="ja-JP" altLang="en-US" sz="3200" b="1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</p:grpSp>
          </p:grpSp>
          <p:sp>
            <p:nvSpPr>
              <p:cNvPr id="102" name="二等辺三角形 101">
                <a:extLst>
                  <a:ext uri="{FF2B5EF4-FFF2-40B4-BE49-F238E27FC236}">
                    <a16:creationId xmlns:a16="http://schemas.microsoft.com/office/drawing/2014/main" id="{E7B9F327-4A93-0D6A-6A63-4A7E25498192}"/>
                  </a:ext>
                </a:extLst>
              </p:cNvPr>
              <p:cNvSpPr/>
              <p:nvPr/>
            </p:nvSpPr>
            <p:spPr>
              <a:xfrm rot="5400000">
                <a:off x="25152504" y="16646400"/>
                <a:ext cx="1604165" cy="353094"/>
              </a:xfrm>
              <a:prstGeom prst="triangle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CF3043AA-FF60-BCBB-0BB0-C45977FBB96C}"/>
                </a:ext>
              </a:extLst>
            </p:cNvPr>
            <p:cNvGrpSpPr/>
            <p:nvPr/>
          </p:nvGrpSpPr>
          <p:grpSpPr>
            <a:xfrm>
              <a:off x="14723432" y="11386523"/>
              <a:ext cx="3582483" cy="2195446"/>
              <a:chOff x="14784175" y="11665091"/>
              <a:chExt cx="3582483" cy="2195446"/>
            </a:xfrm>
          </p:grpSpPr>
          <p:sp>
            <p:nvSpPr>
              <p:cNvPr id="28" name="二等辺三角形 27">
                <a:extLst>
                  <a:ext uri="{FF2B5EF4-FFF2-40B4-BE49-F238E27FC236}">
                    <a16:creationId xmlns:a16="http://schemas.microsoft.com/office/drawing/2014/main" id="{A8EB93A4-9BB2-FD8F-C5B4-D142A566D5F1}"/>
                  </a:ext>
                </a:extLst>
              </p:cNvPr>
              <p:cNvSpPr/>
              <p:nvPr/>
            </p:nvSpPr>
            <p:spPr>
              <a:xfrm rot="15849899">
                <a:off x="15578531" y="11362956"/>
                <a:ext cx="380310" cy="1969021"/>
              </a:xfrm>
              <a:prstGeom prst="triangle">
                <a:avLst>
                  <a:gd name="adj" fmla="val 54321"/>
                </a:avLst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四角形: 角を丸くする 31">
                <a:extLst>
                  <a:ext uri="{FF2B5EF4-FFF2-40B4-BE49-F238E27FC236}">
                    <a16:creationId xmlns:a16="http://schemas.microsoft.com/office/drawing/2014/main" id="{17B6BA08-F594-74E0-D8BD-D989F3166CD7}"/>
                  </a:ext>
                </a:extLst>
              </p:cNvPr>
              <p:cNvSpPr/>
              <p:nvPr/>
            </p:nvSpPr>
            <p:spPr>
              <a:xfrm>
                <a:off x="16376730" y="11665091"/>
                <a:ext cx="1989928" cy="2195446"/>
              </a:xfrm>
              <a:prstGeom prst="roundRect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二等辺三角形 47">
                <a:extLst>
                  <a:ext uri="{FF2B5EF4-FFF2-40B4-BE49-F238E27FC236}">
                    <a16:creationId xmlns:a16="http://schemas.microsoft.com/office/drawing/2014/main" id="{5508EAA9-F7E2-5B96-0576-E1ACB9D3AAC8}"/>
                  </a:ext>
                </a:extLst>
              </p:cNvPr>
              <p:cNvSpPr/>
              <p:nvPr/>
            </p:nvSpPr>
            <p:spPr>
              <a:xfrm rot="15899099">
                <a:off x="15827921" y="11745918"/>
                <a:ext cx="317273" cy="1167227"/>
              </a:xfrm>
              <a:prstGeom prst="triangle">
                <a:avLst>
                  <a:gd name="adj" fmla="val 46229"/>
                </a:avLst>
              </a:prstGeom>
              <a:ln w="127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07608904-7943-7499-B1AF-5563FD123C43}"/>
                </a:ext>
              </a:extLst>
            </p:cNvPr>
            <p:cNvSpPr/>
            <p:nvPr/>
          </p:nvSpPr>
          <p:spPr>
            <a:xfrm>
              <a:off x="16485333" y="12852561"/>
              <a:ext cx="1651235" cy="566010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>
                  <a:latin typeface="+mn-ea"/>
                </a:rPr>
                <a:t>X</a:t>
              </a:r>
              <a:r>
                <a:rPr lang="ja-JP" altLang="en-US" sz="1600" b="1" dirty="0">
                  <a:latin typeface="+mn-ea"/>
                </a:rPr>
                <a:t>線造影剤：</a:t>
              </a:r>
              <a:endParaRPr lang="en-US" altLang="ja-JP" sz="1600" b="1" dirty="0">
                <a:latin typeface="+mn-ea"/>
              </a:endParaRPr>
            </a:p>
            <a:p>
              <a:pPr algn="ctr"/>
              <a:r>
                <a:rPr lang="ja-JP" altLang="en-US" sz="1600" b="1" dirty="0">
                  <a:latin typeface="+mn-ea"/>
                </a:rPr>
                <a:t>ビタペックス</a:t>
              </a:r>
            </a:p>
          </p:txBody>
        </p:sp>
        <p:pic>
          <p:nvPicPr>
            <p:cNvPr id="35" name="図 34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93737B9F-CF1F-B751-A7F1-BAC55BC9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311" t="15656" r="5703" b="11547"/>
            <a:stretch/>
          </p:blipFill>
          <p:spPr>
            <a:xfrm>
              <a:off x="16420640" y="11637663"/>
              <a:ext cx="1780622" cy="957949"/>
            </a:xfrm>
            <a:prstGeom prst="rect">
              <a:avLst/>
            </a:prstGeom>
          </p:spPr>
        </p:pic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2AA2FA34-FE54-63F0-C942-EEB8FB5689EF}"/>
                </a:ext>
              </a:extLst>
            </p:cNvPr>
            <p:cNvGrpSpPr/>
            <p:nvPr/>
          </p:nvGrpSpPr>
          <p:grpSpPr>
            <a:xfrm>
              <a:off x="14709201" y="13960721"/>
              <a:ext cx="3651641" cy="2751994"/>
              <a:chOff x="9768163" y="11930953"/>
              <a:chExt cx="9085943" cy="6858000"/>
            </a:xfrm>
          </p:grpSpPr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64C42203-1895-8886-7AF5-9F71ABC4D588}"/>
                  </a:ext>
                </a:extLst>
              </p:cNvPr>
              <p:cNvGrpSpPr/>
              <p:nvPr/>
            </p:nvGrpSpPr>
            <p:grpSpPr>
              <a:xfrm>
                <a:off x="9768163" y="11930953"/>
                <a:ext cx="9085943" cy="6858000"/>
                <a:chOff x="0" y="179880"/>
                <a:chExt cx="6082599" cy="3721987"/>
              </a:xfrm>
            </p:grpSpPr>
            <p:pic>
              <p:nvPicPr>
                <p:cNvPr id="66" name="図 65" descr="屋内, 座る, テーブル, 鏡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FF16D532-AD9E-04E6-A429-2E36937AD2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49" t="10477" r="57410" b="48379"/>
                <a:stretch/>
              </p:blipFill>
              <p:spPr>
                <a:xfrm>
                  <a:off x="0" y="179880"/>
                  <a:ext cx="6082599" cy="3721987"/>
                </a:xfrm>
                <a:prstGeom prst="rect">
                  <a:avLst/>
                </a:prstGeom>
              </p:spPr>
            </p:pic>
            <p:sp>
              <p:nvSpPr>
                <p:cNvPr id="67" name="四角形: 角を丸くする 66">
                  <a:extLst>
                    <a:ext uri="{FF2B5EF4-FFF2-40B4-BE49-F238E27FC236}">
                      <a16:creationId xmlns:a16="http://schemas.microsoft.com/office/drawing/2014/main" id="{987F8D97-E06B-95A4-A47E-709C6410A280}"/>
                    </a:ext>
                  </a:extLst>
                </p:cNvPr>
                <p:cNvSpPr/>
                <p:nvPr/>
              </p:nvSpPr>
              <p:spPr>
                <a:xfrm>
                  <a:off x="2591130" y="2204382"/>
                  <a:ext cx="1558175" cy="500449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b="1" dirty="0"/>
                    <a:t>顎骨部</a:t>
                  </a:r>
                </a:p>
              </p:txBody>
            </p:sp>
            <p:cxnSp>
              <p:nvCxnSpPr>
                <p:cNvPr id="68" name="直線矢印コネクタ 67">
                  <a:extLst>
                    <a:ext uri="{FF2B5EF4-FFF2-40B4-BE49-F238E27FC236}">
                      <a16:creationId xmlns:a16="http://schemas.microsoft.com/office/drawing/2014/main" id="{047F5CA6-11D2-A317-724C-FC36E17E0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17204" y="762427"/>
                  <a:ext cx="263715" cy="511745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9" name="四角形: 角を丸くする 68">
                  <a:extLst>
                    <a:ext uri="{FF2B5EF4-FFF2-40B4-BE49-F238E27FC236}">
                      <a16:creationId xmlns:a16="http://schemas.microsoft.com/office/drawing/2014/main" id="{56E73198-1593-4983-15D4-58C127C56AFB}"/>
                    </a:ext>
                  </a:extLst>
                </p:cNvPr>
                <p:cNvSpPr/>
                <p:nvPr/>
              </p:nvSpPr>
              <p:spPr>
                <a:xfrm>
                  <a:off x="3361701" y="371455"/>
                  <a:ext cx="2531619" cy="500449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b="1" dirty="0"/>
                    <a:t>ビタペックス</a:t>
                  </a:r>
                  <a:endParaRPr kumimoji="1" lang="ja-JP" altLang="en-US" sz="1600" b="1" dirty="0"/>
                </a:p>
              </p:txBody>
            </p:sp>
            <p:cxnSp>
              <p:nvCxnSpPr>
                <p:cNvPr id="70" name="コネクタ: 曲線 69">
                  <a:extLst>
                    <a:ext uri="{FF2B5EF4-FFF2-40B4-BE49-F238E27FC236}">
                      <a16:creationId xmlns:a16="http://schemas.microsoft.com/office/drawing/2014/main" id="{9ACF9794-2CBE-5BFD-AAAF-C61C7165A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9168" y="1672728"/>
                  <a:ext cx="800197" cy="266854"/>
                </a:xfrm>
                <a:prstGeom prst="curvedConnector3">
                  <a:avLst>
                    <a:gd name="adj1" fmla="val 139079"/>
                  </a:avLst>
                </a:prstGeom>
                <a:ln w="38100">
                  <a:solidFill>
                    <a:srgbClr val="C00000"/>
                  </a:solidFill>
                  <a:tailEnd type="triangle"/>
                </a:ln>
                <a:scene3d>
                  <a:camera prst="orthographicFront">
                    <a:rot lat="0" lon="0" rev="20400000"/>
                  </a:camera>
                  <a:lightRig rig="threePt" dir="t"/>
                </a:scene3d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1" name="四角形: 角を丸くする 70">
                  <a:extLst>
                    <a:ext uri="{FF2B5EF4-FFF2-40B4-BE49-F238E27FC236}">
                      <a16:creationId xmlns:a16="http://schemas.microsoft.com/office/drawing/2014/main" id="{D3F7A9FF-233F-813B-A593-D4E4A3094251}"/>
                    </a:ext>
                  </a:extLst>
                </p:cNvPr>
                <p:cNvSpPr/>
                <p:nvPr/>
              </p:nvSpPr>
              <p:spPr>
                <a:xfrm>
                  <a:off x="480143" y="1492917"/>
                  <a:ext cx="1559122" cy="500449"/>
                </a:xfrm>
                <a:prstGeom prst="round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b="1" dirty="0"/>
                    <a:t>粘膜部</a:t>
                  </a:r>
                </a:p>
              </p:txBody>
            </p:sp>
          </p:grpSp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19B2D6D0-E770-20B6-FF46-7F73A03FD65B}"/>
                  </a:ext>
                </a:extLst>
              </p:cNvPr>
              <p:cNvSpPr/>
              <p:nvPr/>
            </p:nvSpPr>
            <p:spPr>
              <a:xfrm>
                <a:off x="12261049" y="13497093"/>
                <a:ext cx="4613956" cy="4391938"/>
              </a:xfrm>
              <a:custGeom>
                <a:avLst/>
                <a:gdLst>
                  <a:gd name="connsiteX0" fmla="*/ 0 w 4139126"/>
                  <a:gd name="connsiteY0" fmla="*/ 3215703 h 3887092"/>
                  <a:gd name="connsiteX1" fmla="*/ 106680 w 4139126"/>
                  <a:gd name="connsiteY1" fmla="*/ 3101403 h 3887092"/>
                  <a:gd name="connsiteX2" fmla="*/ 182880 w 4139126"/>
                  <a:gd name="connsiteY2" fmla="*/ 2941383 h 3887092"/>
                  <a:gd name="connsiteX3" fmla="*/ 274320 w 4139126"/>
                  <a:gd name="connsiteY3" fmla="*/ 2758503 h 3887092"/>
                  <a:gd name="connsiteX4" fmla="*/ 358140 w 4139126"/>
                  <a:gd name="connsiteY4" fmla="*/ 2606103 h 3887092"/>
                  <a:gd name="connsiteX5" fmla="*/ 434340 w 4139126"/>
                  <a:gd name="connsiteY5" fmla="*/ 2400363 h 3887092"/>
                  <a:gd name="connsiteX6" fmla="*/ 586740 w 4139126"/>
                  <a:gd name="connsiteY6" fmla="*/ 2087943 h 3887092"/>
                  <a:gd name="connsiteX7" fmla="*/ 670560 w 4139126"/>
                  <a:gd name="connsiteY7" fmla="*/ 1836483 h 3887092"/>
                  <a:gd name="connsiteX8" fmla="*/ 784860 w 4139126"/>
                  <a:gd name="connsiteY8" fmla="*/ 1508823 h 3887092"/>
                  <a:gd name="connsiteX9" fmla="*/ 922020 w 4139126"/>
                  <a:gd name="connsiteY9" fmla="*/ 1257363 h 3887092"/>
                  <a:gd name="connsiteX10" fmla="*/ 1059180 w 4139126"/>
                  <a:gd name="connsiteY10" fmla="*/ 944943 h 3887092"/>
                  <a:gd name="connsiteX11" fmla="*/ 1242060 w 4139126"/>
                  <a:gd name="connsiteY11" fmla="*/ 670623 h 3887092"/>
                  <a:gd name="connsiteX12" fmla="*/ 1424940 w 4139126"/>
                  <a:gd name="connsiteY12" fmla="*/ 480123 h 3887092"/>
                  <a:gd name="connsiteX13" fmla="*/ 1531620 w 4139126"/>
                  <a:gd name="connsiteY13" fmla="*/ 342963 h 3887092"/>
                  <a:gd name="connsiteX14" fmla="*/ 1744980 w 4139126"/>
                  <a:gd name="connsiteY14" fmla="*/ 167703 h 3887092"/>
                  <a:gd name="connsiteX15" fmla="*/ 1965960 w 4139126"/>
                  <a:gd name="connsiteY15" fmla="*/ 53403 h 3887092"/>
                  <a:gd name="connsiteX16" fmla="*/ 2263140 w 4139126"/>
                  <a:gd name="connsiteY16" fmla="*/ 63 h 3887092"/>
                  <a:gd name="connsiteX17" fmla="*/ 2506980 w 4139126"/>
                  <a:gd name="connsiteY17" fmla="*/ 45783 h 3887092"/>
                  <a:gd name="connsiteX18" fmla="*/ 2743200 w 4139126"/>
                  <a:gd name="connsiteY18" fmla="*/ 175323 h 3887092"/>
                  <a:gd name="connsiteX19" fmla="*/ 2941320 w 4139126"/>
                  <a:gd name="connsiteY19" fmla="*/ 259143 h 3887092"/>
                  <a:gd name="connsiteX20" fmla="*/ 3162300 w 4139126"/>
                  <a:gd name="connsiteY20" fmla="*/ 510603 h 3887092"/>
                  <a:gd name="connsiteX21" fmla="*/ 3375660 w 4139126"/>
                  <a:gd name="connsiteY21" fmla="*/ 731583 h 3887092"/>
                  <a:gd name="connsiteX22" fmla="*/ 3406140 w 4139126"/>
                  <a:gd name="connsiteY22" fmla="*/ 792543 h 3887092"/>
                  <a:gd name="connsiteX23" fmla="*/ 3589020 w 4139126"/>
                  <a:gd name="connsiteY23" fmla="*/ 1097343 h 3887092"/>
                  <a:gd name="connsiteX24" fmla="*/ 3749040 w 4139126"/>
                  <a:gd name="connsiteY24" fmla="*/ 1463103 h 3887092"/>
                  <a:gd name="connsiteX25" fmla="*/ 3870960 w 4139126"/>
                  <a:gd name="connsiteY25" fmla="*/ 1813623 h 3887092"/>
                  <a:gd name="connsiteX26" fmla="*/ 4000500 w 4139126"/>
                  <a:gd name="connsiteY26" fmla="*/ 2240343 h 3887092"/>
                  <a:gd name="connsiteX27" fmla="*/ 4114800 w 4139126"/>
                  <a:gd name="connsiteY27" fmla="*/ 2712783 h 3887092"/>
                  <a:gd name="connsiteX28" fmla="*/ 4130040 w 4139126"/>
                  <a:gd name="connsiteY28" fmla="*/ 3124263 h 3887092"/>
                  <a:gd name="connsiteX29" fmla="*/ 4122420 w 4139126"/>
                  <a:gd name="connsiteY29" fmla="*/ 3520503 h 3887092"/>
                  <a:gd name="connsiteX30" fmla="*/ 4137660 w 4139126"/>
                  <a:gd name="connsiteY30" fmla="*/ 3840543 h 3887092"/>
                  <a:gd name="connsiteX31" fmla="*/ 4137660 w 4139126"/>
                  <a:gd name="connsiteY31" fmla="*/ 3878643 h 388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139126" h="3887092">
                    <a:moveTo>
                      <a:pt x="0" y="3215703"/>
                    </a:moveTo>
                    <a:cubicBezTo>
                      <a:pt x="38100" y="3181413"/>
                      <a:pt x="76200" y="3147123"/>
                      <a:pt x="106680" y="3101403"/>
                    </a:cubicBezTo>
                    <a:cubicBezTo>
                      <a:pt x="137160" y="3055683"/>
                      <a:pt x="154940" y="2998533"/>
                      <a:pt x="182880" y="2941383"/>
                    </a:cubicBezTo>
                    <a:cubicBezTo>
                      <a:pt x="210820" y="2884233"/>
                      <a:pt x="245110" y="2814383"/>
                      <a:pt x="274320" y="2758503"/>
                    </a:cubicBezTo>
                    <a:cubicBezTo>
                      <a:pt x="303530" y="2702623"/>
                      <a:pt x="331470" y="2665793"/>
                      <a:pt x="358140" y="2606103"/>
                    </a:cubicBezTo>
                    <a:cubicBezTo>
                      <a:pt x="384810" y="2546413"/>
                      <a:pt x="396240" y="2486723"/>
                      <a:pt x="434340" y="2400363"/>
                    </a:cubicBezTo>
                    <a:cubicBezTo>
                      <a:pt x="472440" y="2314003"/>
                      <a:pt x="547370" y="2181923"/>
                      <a:pt x="586740" y="2087943"/>
                    </a:cubicBezTo>
                    <a:cubicBezTo>
                      <a:pt x="626110" y="1993963"/>
                      <a:pt x="637540" y="1933003"/>
                      <a:pt x="670560" y="1836483"/>
                    </a:cubicBezTo>
                    <a:cubicBezTo>
                      <a:pt x="703580" y="1739963"/>
                      <a:pt x="742950" y="1605343"/>
                      <a:pt x="784860" y="1508823"/>
                    </a:cubicBezTo>
                    <a:cubicBezTo>
                      <a:pt x="826770" y="1412303"/>
                      <a:pt x="876300" y="1351343"/>
                      <a:pt x="922020" y="1257363"/>
                    </a:cubicBezTo>
                    <a:cubicBezTo>
                      <a:pt x="967740" y="1163383"/>
                      <a:pt x="1005840" y="1042733"/>
                      <a:pt x="1059180" y="944943"/>
                    </a:cubicBezTo>
                    <a:cubicBezTo>
                      <a:pt x="1112520" y="847153"/>
                      <a:pt x="1181100" y="748093"/>
                      <a:pt x="1242060" y="670623"/>
                    </a:cubicBezTo>
                    <a:cubicBezTo>
                      <a:pt x="1303020" y="593153"/>
                      <a:pt x="1376680" y="534733"/>
                      <a:pt x="1424940" y="480123"/>
                    </a:cubicBezTo>
                    <a:cubicBezTo>
                      <a:pt x="1473200" y="425513"/>
                      <a:pt x="1478280" y="395033"/>
                      <a:pt x="1531620" y="342963"/>
                    </a:cubicBezTo>
                    <a:cubicBezTo>
                      <a:pt x="1584960" y="290893"/>
                      <a:pt x="1672590" y="215963"/>
                      <a:pt x="1744980" y="167703"/>
                    </a:cubicBezTo>
                    <a:cubicBezTo>
                      <a:pt x="1817370" y="119443"/>
                      <a:pt x="1879600" y="81343"/>
                      <a:pt x="1965960" y="53403"/>
                    </a:cubicBezTo>
                    <a:cubicBezTo>
                      <a:pt x="2052320" y="25463"/>
                      <a:pt x="2172970" y="1333"/>
                      <a:pt x="2263140" y="63"/>
                    </a:cubicBezTo>
                    <a:cubicBezTo>
                      <a:pt x="2353310" y="-1207"/>
                      <a:pt x="2426970" y="16573"/>
                      <a:pt x="2506980" y="45783"/>
                    </a:cubicBezTo>
                    <a:cubicBezTo>
                      <a:pt x="2586990" y="74993"/>
                      <a:pt x="2670810" y="139763"/>
                      <a:pt x="2743200" y="175323"/>
                    </a:cubicBezTo>
                    <a:cubicBezTo>
                      <a:pt x="2815590" y="210883"/>
                      <a:pt x="2871470" y="203263"/>
                      <a:pt x="2941320" y="259143"/>
                    </a:cubicBezTo>
                    <a:cubicBezTo>
                      <a:pt x="3011170" y="315023"/>
                      <a:pt x="3089910" y="431863"/>
                      <a:pt x="3162300" y="510603"/>
                    </a:cubicBezTo>
                    <a:cubicBezTo>
                      <a:pt x="3234690" y="589343"/>
                      <a:pt x="3335020" y="684593"/>
                      <a:pt x="3375660" y="731583"/>
                    </a:cubicBezTo>
                    <a:cubicBezTo>
                      <a:pt x="3416300" y="778573"/>
                      <a:pt x="3370580" y="731583"/>
                      <a:pt x="3406140" y="792543"/>
                    </a:cubicBezTo>
                    <a:cubicBezTo>
                      <a:pt x="3441700" y="853503"/>
                      <a:pt x="3531870" y="985583"/>
                      <a:pt x="3589020" y="1097343"/>
                    </a:cubicBezTo>
                    <a:cubicBezTo>
                      <a:pt x="3646170" y="1209103"/>
                      <a:pt x="3702050" y="1343723"/>
                      <a:pt x="3749040" y="1463103"/>
                    </a:cubicBezTo>
                    <a:cubicBezTo>
                      <a:pt x="3796030" y="1582483"/>
                      <a:pt x="3829050" y="1684083"/>
                      <a:pt x="3870960" y="1813623"/>
                    </a:cubicBezTo>
                    <a:cubicBezTo>
                      <a:pt x="3912870" y="1943163"/>
                      <a:pt x="3959860" y="2090483"/>
                      <a:pt x="4000500" y="2240343"/>
                    </a:cubicBezTo>
                    <a:cubicBezTo>
                      <a:pt x="4041140" y="2390203"/>
                      <a:pt x="4093210" y="2565463"/>
                      <a:pt x="4114800" y="2712783"/>
                    </a:cubicBezTo>
                    <a:cubicBezTo>
                      <a:pt x="4136390" y="2860103"/>
                      <a:pt x="4128770" y="2989643"/>
                      <a:pt x="4130040" y="3124263"/>
                    </a:cubicBezTo>
                    <a:cubicBezTo>
                      <a:pt x="4131310" y="3258883"/>
                      <a:pt x="4121150" y="3401123"/>
                      <a:pt x="4122420" y="3520503"/>
                    </a:cubicBezTo>
                    <a:cubicBezTo>
                      <a:pt x="4123690" y="3639883"/>
                      <a:pt x="4135120" y="3780853"/>
                      <a:pt x="4137660" y="3840543"/>
                    </a:cubicBezTo>
                    <a:cubicBezTo>
                      <a:pt x="4140200" y="3900233"/>
                      <a:pt x="4138930" y="3889438"/>
                      <a:pt x="4137660" y="3878643"/>
                    </a:cubicBezTo>
                  </a:path>
                </a:pathLst>
              </a:cu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73" name="直線矢印コネクタ 72">
                <a:extLst>
                  <a:ext uri="{FF2B5EF4-FFF2-40B4-BE49-F238E27FC236}">
                    <a16:creationId xmlns:a16="http://schemas.microsoft.com/office/drawing/2014/main" id="{2E217B67-DCB2-B2D8-E6A7-EC80C29F30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33383" y="13214845"/>
                <a:ext cx="1428432" cy="921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4" name="四角形: 角を丸くする 73">
                <a:extLst>
                  <a:ext uri="{FF2B5EF4-FFF2-40B4-BE49-F238E27FC236}">
                    <a16:creationId xmlns:a16="http://schemas.microsoft.com/office/drawing/2014/main" id="{D51B1CCC-3708-DA4A-50BE-91A3C7EC0712}"/>
                  </a:ext>
                </a:extLst>
              </p:cNvPr>
              <p:cNvSpPr/>
              <p:nvPr/>
            </p:nvSpPr>
            <p:spPr>
              <a:xfrm>
                <a:off x="10485381" y="12816519"/>
                <a:ext cx="2328957" cy="988738"/>
              </a:xfrm>
              <a:prstGeom prst="roundRect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/>
                  <a:t>粘膜面</a:t>
                </a:r>
              </a:p>
            </p:txBody>
          </p:sp>
        </p:grpSp>
        <p:sp>
          <p:nvSpPr>
            <p:cNvPr id="78" name="矢印: 上向き折線 77">
              <a:extLst>
                <a:ext uri="{FF2B5EF4-FFF2-40B4-BE49-F238E27FC236}">
                  <a16:creationId xmlns:a16="http://schemas.microsoft.com/office/drawing/2014/main" id="{D3462466-6BEB-A525-E7AA-F5081D7D7F51}"/>
                </a:ext>
              </a:extLst>
            </p:cNvPr>
            <p:cNvSpPr/>
            <p:nvPr/>
          </p:nvSpPr>
          <p:spPr>
            <a:xfrm rot="5400000">
              <a:off x="12994660" y="14118745"/>
              <a:ext cx="1224763" cy="1585276"/>
            </a:xfrm>
            <a:prstGeom prst="bentUpArrow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BBE8E5FC-CEB4-3116-1F0D-8564CD561578}"/>
              </a:ext>
            </a:extLst>
          </p:cNvPr>
          <p:cNvGrpSpPr/>
          <p:nvPr/>
        </p:nvGrpSpPr>
        <p:grpSpPr>
          <a:xfrm>
            <a:off x="1087979" y="18313037"/>
            <a:ext cx="16017121" cy="8298356"/>
            <a:chOff x="1087979" y="18547167"/>
            <a:chExt cx="16017121" cy="8298356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4225AFC-B2F3-D228-D303-0F48A66C27B5}"/>
                </a:ext>
              </a:extLst>
            </p:cNvPr>
            <p:cNvSpPr/>
            <p:nvPr/>
          </p:nvSpPr>
          <p:spPr>
            <a:xfrm>
              <a:off x="1087979" y="18547167"/>
              <a:ext cx="1218573" cy="8298356"/>
            </a:xfrm>
            <a:prstGeom prst="rect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+mn-ea"/>
                </a:rPr>
                <a:t>前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工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程</a:t>
              </a: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531167EF-66C9-E0B2-3654-1158893B4757}"/>
                </a:ext>
              </a:extLst>
            </p:cNvPr>
            <p:cNvGrpSpPr/>
            <p:nvPr/>
          </p:nvGrpSpPr>
          <p:grpSpPr>
            <a:xfrm>
              <a:off x="2993097" y="18547167"/>
              <a:ext cx="14112000" cy="1962000"/>
              <a:chOff x="3718531" y="18860525"/>
              <a:chExt cx="14112000" cy="1962000"/>
            </a:xfrm>
          </p:grpSpPr>
          <p:grpSp>
            <p:nvGrpSpPr>
              <p:cNvPr id="165" name="グループ化 164">
                <a:extLst>
                  <a:ext uri="{FF2B5EF4-FFF2-40B4-BE49-F238E27FC236}">
                    <a16:creationId xmlns:a16="http://schemas.microsoft.com/office/drawing/2014/main" id="{A6192EDE-5F93-AD4C-86F3-467D25A2DC8E}"/>
                  </a:ext>
                </a:extLst>
              </p:cNvPr>
              <p:cNvGrpSpPr/>
              <p:nvPr/>
            </p:nvGrpSpPr>
            <p:grpSpPr>
              <a:xfrm>
                <a:off x="3718531" y="18860525"/>
                <a:ext cx="14112000" cy="1962000"/>
                <a:chOff x="875050" y="23060019"/>
                <a:chExt cx="14112000" cy="1962000"/>
              </a:xfrm>
            </p:grpSpPr>
            <p:pic>
              <p:nvPicPr>
                <p:cNvPr id="29" name="図 28" descr="屋内, テーブル, 座る, ケーキ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AD98CB8-7B8F-B496-FBA6-242771B7F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57294" y="23103541"/>
                  <a:ext cx="3378712" cy="1830136"/>
                </a:xfrm>
                <a:prstGeom prst="rect">
                  <a:avLst/>
                </a:prstGeom>
              </p:spPr>
            </p:pic>
            <p:sp>
              <p:nvSpPr>
                <p:cNvPr id="155" name="四角形: 角を丸くする 154">
                  <a:extLst>
                    <a:ext uri="{FF2B5EF4-FFF2-40B4-BE49-F238E27FC236}">
                      <a16:creationId xmlns:a16="http://schemas.microsoft.com/office/drawing/2014/main" id="{1E4E7722-2EAC-847E-051E-B422CB2C7FA0}"/>
                    </a:ext>
                  </a:extLst>
                </p:cNvPr>
                <p:cNvSpPr/>
                <p:nvPr/>
              </p:nvSpPr>
              <p:spPr>
                <a:xfrm>
                  <a:off x="875050" y="23060019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❶ </a:t>
                  </a:r>
                  <a:r>
                    <a:rPr kumimoji="1" lang="en-US" altLang="ja-JP" sz="3200" b="1" dirty="0">
                      <a:solidFill>
                        <a:sysClr val="windowText" lastClr="000000"/>
                      </a:solidFill>
                    </a:rPr>
                    <a:t>DICOM</a:t>
                  </a:r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画像読込</a:t>
                  </a:r>
                  <a:endParaRPr kumimoji="1" lang="en-US" altLang="ja-JP" sz="3200" b="1" dirty="0">
                    <a:solidFill>
                      <a:sysClr val="windowText" lastClr="000000"/>
                    </a:solidFill>
                  </a:endParaRPr>
                </a:p>
                <a:p>
                  <a:endParaRPr kumimoji="1" lang="en-US" altLang="ja-JP" sz="3200" b="1" dirty="0"/>
                </a:p>
                <a:p>
                  <a:endParaRPr kumimoji="1" lang="ja-JP" altLang="en-US" sz="3200" b="1" dirty="0"/>
                </a:p>
              </p:txBody>
            </p:sp>
          </p:grpSp>
          <p:pic>
            <p:nvPicPr>
              <p:cNvPr id="91" name="図 90" descr="グラフィカル ユーザー インターフェイス, アプリケーション, Word&#10;&#10;自動的に生成された説明">
                <a:extLst>
                  <a:ext uri="{FF2B5EF4-FFF2-40B4-BE49-F238E27FC236}">
                    <a16:creationId xmlns:a16="http://schemas.microsoft.com/office/drawing/2014/main" id="{11180737-AAC7-6D31-2189-2319C221D8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02" t="22329" r="59568" b="39371"/>
              <a:stretch/>
            </p:blipFill>
            <p:spPr>
              <a:xfrm>
                <a:off x="14153434" y="18975758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51" name="楕円 150">
                <a:extLst>
                  <a:ext uri="{FF2B5EF4-FFF2-40B4-BE49-F238E27FC236}">
                    <a16:creationId xmlns:a16="http://schemas.microsoft.com/office/drawing/2014/main" id="{49C3CDAD-20CE-5F4D-D09C-86467C524AA7}"/>
                  </a:ext>
                </a:extLst>
              </p:cNvPr>
              <p:cNvSpPr/>
              <p:nvPr/>
            </p:nvSpPr>
            <p:spPr>
              <a:xfrm>
                <a:off x="10112375" y="191197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169" name="楕円 168">
                <a:extLst>
                  <a:ext uri="{FF2B5EF4-FFF2-40B4-BE49-F238E27FC236}">
                    <a16:creationId xmlns:a16="http://schemas.microsoft.com/office/drawing/2014/main" id="{76FDAEB9-378F-5C13-541D-CBBE3044829C}"/>
                  </a:ext>
                </a:extLst>
              </p:cNvPr>
              <p:cNvSpPr/>
              <p:nvPr/>
            </p:nvSpPr>
            <p:spPr>
              <a:xfrm>
                <a:off x="14261434" y="191197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DBC44395-147C-6981-8540-44B4842A9343}"/>
                </a:ext>
              </a:extLst>
            </p:cNvPr>
            <p:cNvGrpSpPr/>
            <p:nvPr/>
          </p:nvGrpSpPr>
          <p:grpSpPr>
            <a:xfrm>
              <a:off x="2993099" y="20635167"/>
              <a:ext cx="14112000" cy="1962893"/>
              <a:chOff x="3718533" y="20948525"/>
              <a:chExt cx="14112000" cy="1962893"/>
            </a:xfrm>
          </p:grpSpPr>
          <p:grpSp>
            <p:nvGrpSpPr>
              <p:cNvPr id="166" name="グループ化 165">
                <a:extLst>
                  <a:ext uri="{FF2B5EF4-FFF2-40B4-BE49-F238E27FC236}">
                    <a16:creationId xmlns:a16="http://schemas.microsoft.com/office/drawing/2014/main" id="{DCA5EABD-1E02-0E22-DE98-0820C424DE4A}"/>
                  </a:ext>
                </a:extLst>
              </p:cNvPr>
              <p:cNvGrpSpPr/>
              <p:nvPr/>
            </p:nvGrpSpPr>
            <p:grpSpPr>
              <a:xfrm>
                <a:off x="3718533" y="20948525"/>
                <a:ext cx="14112000" cy="1962893"/>
                <a:chOff x="875053" y="25126784"/>
                <a:chExt cx="14112000" cy="1962893"/>
              </a:xfrm>
            </p:grpSpPr>
            <p:pic>
              <p:nvPicPr>
                <p:cNvPr id="31" name="図 30" descr="屋内, テーブル, 座る, ケーキ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B8F1D75-DE14-AE4E-D2E0-18E7DAAB07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58983" y="25163890"/>
                  <a:ext cx="3378712" cy="1830136"/>
                </a:xfrm>
                <a:prstGeom prst="rect">
                  <a:avLst/>
                </a:prstGeom>
              </p:spPr>
            </p:pic>
            <p:sp>
              <p:nvSpPr>
                <p:cNvPr id="153" name="四角形: 角を丸くする 152">
                  <a:extLst>
                    <a:ext uri="{FF2B5EF4-FFF2-40B4-BE49-F238E27FC236}">
                      <a16:creationId xmlns:a16="http://schemas.microsoft.com/office/drawing/2014/main" id="{7802EA1D-4C7D-93B4-E6BC-BFCD49F995EB}"/>
                    </a:ext>
                  </a:extLst>
                </p:cNvPr>
                <p:cNvSpPr/>
                <p:nvPr/>
              </p:nvSpPr>
              <p:spPr>
                <a:xfrm>
                  <a:off x="875053" y="25126784"/>
                  <a:ext cx="14112000" cy="1962893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❷ フィルタ処理</a:t>
                  </a:r>
                  <a:endParaRPr kumimoji="1" lang="en-US" altLang="ja-JP" sz="3200" b="1" dirty="0">
                    <a:solidFill>
                      <a:sysClr val="windowText" lastClr="000000"/>
                    </a:solidFill>
                  </a:endParaRPr>
                </a:p>
                <a:p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（バイラテラルフィルタ）</a:t>
                  </a:r>
                  <a:endParaRPr kumimoji="1" lang="en-US" altLang="ja-JP" sz="3200" b="1" dirty="0">
                    <a:solidFill>
                      <a:sysClr val="windowText" lastClr="000000"/>
                    </a:solidFill>
                  </a:endParaRPr>
                </a:p>
                <a:p>
                  <a:pPr marL="914400" lvl="1" indent="-457200">
                    <a:buFont typeface="Arial" panose="020B0604020202020204" pitchFamily="34" charset="0"/>
                    <a:buChar char="•"/>
                  </a:pPr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ノイズ除去</a:t>
                  </a:r>
                  <a:endParaRPr kumimoji="1" lang="en-US" altLang="ja-JP" sz="3200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pic>
            <p:nvPicPr>
              <p:cNvPr id="93" name="図 92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75939418-B952-19AB-2F43-218B2EEEA4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211" t="22323" r="59310" b="39714"/>
              <a:stretch/>
            </p:blipFill>
            <p:spPr>
              <a:xfrm>
                <a:off x="14153434" y="21056558"/>
                <a:ext cx="3378712" cy="1759820"/>
              </a:xfrm>
              <a:prstGeom prst="rect">
                <a:avLst/>
              </a:prstGeom>
            </p:spPr>
          </p:pic>
          <p:sp>
            <p:nvSpPr>
              <p:cNvPr id="152" name="楕円 151">
                <a:extLst>
                  <a:ext uri="{FF2B5EF4-FFF2-40B4-BE49-F238E27FC236}">
                    <a16:creationId xmlns:a16="http://schemas.microsoft.com/office/drawing/2014/main" id="{5A3CCF38-E0F0-A281-1954-55D0B256D4CD}"/>
                  </a:ext>
                </a:extLst>
              </p:cNvPr>
              <p:cNvSpPr/>
              <p:nvPr/>
            </p:nvSpPr>
            <p:spPr>
              <a:xfrm>
                <a:off x="10112375" y="212005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170" name="楕円 169">
                <a:extLst>
                  <a:ext uri="{FF2B5EF4-FFF2-40B4-BE49-F238E27FC236}">
                    <a16:creationId xmlns:a16="http://schemas.microsoft.com/office/drawing/2014/main" id="{54913481-52D0-76F5-F0FE-E5E9530C5FE2}"/>
                  </a:ext>
                </a:extLst>
              </p:cNvPr>
              <p:cNvSpPr/>
              <p:nvPr/>
            </p:nvSpPr>
            <p:spPr>
              <a:xfrm>
                <a:off x="14261434" y="212005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971202D0-1AD1-590E-9E14-574847486E05}"/>
                </a:ext>
              </a:extLst>
            </p:cNvPr>
            <p:cNvGrpSpPr/>
            <p:nvPr/>
          </p:nvGrpSpPr>
          <p:grpSpPr>
            <a:xfrm>
              <a:off x="2993099" y="22723167"/>
              <a:ext cx="14112000" cy="1962000"/>
              <a:chOff x="3718533" y="23036525"/>
              <a:chExt cx="14112000" cy="1962000"/>
            </a:xfrm>
          </p:grpSpPr>
          <p:grpSp>
            <p:nvGrpSpPr>
              <p:cNvPr id="167" name="グループ化 166">
                <a:extLst>
                  <a:ext uri="{FF2B5EF4-FFF2-40B4-BE49-F238E27FC236}">
                    <a16:creationId xmlns:a16="http://schemas.microsoft.com/office/drawing/2014/main" id="{4415C033-8CF0-437E-0230-15B04EC42ED8}"/>
                  </a:ext>
                </a:extLst>
              </p:cNvPr>
              <p:cNvGrpSpPr/>
              <p:nvPr/>
            </p:nvGrpSpPr>
            <p:grpSpPr>
              <a:xfrm>
                <a:off x="3718533" y="23036525"/>
                <a:ext cx="14112000" cy="1962000"/>
                <a:chOff x="875052" y="27152475"/>
                <a:chExt cx="14112000" cy="196200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744B51E4-9C4A-74CE-E2A7-821782222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57294" y="27199563"/>
                  <a:ext cx="3380400" cy="1831050"/>
                </a:xfrm>
                <a:prstGeom prst="rect">
                  <a:avLst/>
                </a:prstGeom>
              </p:spPr>
            </p:pic>
            <p:sp>
              <p:nvSpPr>
                <p:cNvPr id="154" name="四角形: 角を丸くする 153">
                  <a:extLst>
                    <a:ext uri="{FF2B5EF4-FFF2-40B4-BE49-F238E27FC236}">
                      <a16:creationId xmlns:a16="http://schemas.microsoft.com/office/drawing/2014/main" id="{ED8F7D44-7D43-B822-A44A-D4FEB8599AF8}"/>
                    </a:ext>
                  </a:extLst>
                </p:cNvPr>
                <p:cNvSpPr/>
                <p:nvPr/>
              </p:nvSpPr>
              <p:spPr>
                <a:xfrm>
                  <a:off x="875052" y="27152475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ysClr val="windowText" lastClr="000000"/>
                      </a:solidFill>
                    </a:rPr>
                    <a:t>❸ 閾値処理</a:t>
                  </a:r>
                  <a:endParaRPr kumimoji="1" lang="en-US" altLang="ja-JP" sz="3200" b="1" dirty="0">
                    <a:solidFill>
                      <a:sysClr val="windowText" lastClr="000000"/>
                    </a:solidFill>
                  </a:endParaRPr>
                </a:p>
                <a:p>
                  <a:pPr marL="914400" lvl="1" indent="-457200">
                    <a:buFont typeface="Arial" panose="020B0604020202020204" pitchFamily="34" charset="0"/>
                    <a:buChar char="•"/>
                  </a:pPr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ビタペックス全体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pPr lvl="1"/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　 の抽出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95" name="図 94" descr="モニター, 画面, コンピュータ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1CCF7B4-9B8F-1A48-5368-A2FF1A21B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57052" t="21563" r="3468" b="40474"/>
              <a:stretch/>
            </p:blipFill>
            <p:spPr>
              <a:xfrm>
                <a:off x="14153434" y="23155358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71" name="楕円 170">
                <a:extLst>
                  <a:ext uri="{FF2B5EF4-FFF2-40B4-BE49-F238E27FC236}">
                    <a16:creationId xmlns:a16="http://schemas.microsoft.com/office/drawing/2014/main" id="{7220ADA8-E767-3C43-38B2-7A190356F2F4}"/>
                  </a:ext>
                </a:extLst>
              </p:cNvPr>
              <p:cNvSpPr/>
              <p:nvPr/>
            </p:nvSpPr>
            <p:spPr>
              <a:xfrm>
                <a:off x="14261434" y="23299358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  <p:sp>
            <p:nvSpPr>
              <p:cNvPr id="172" name="楕円 171">
                <a:extLst>
                  <a:ext uri="{FF2B5EF4-FFF2-40B4-BE49-F238E27FC236}">
                    <a16:creationId xmlns:a16="http://schemas.microsoft.com/office/drawing/2014/main" id="{517A57C1-F130-062A-DB4D-0E29EBD1BDF4}"/>
                  </a:ext>
                </a:extLst>
              </p:cNvPr>
              <p:cNvSpPr/>
              <p:nvPr/>
            </p:nvSpPr>
            <p:spPr>
              <a:xfrm>
                <a:off x="10112375" y="23299358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3D</a:t>
                </a:r>
              </a:p>
            </p:txBody>
          </p: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4731B72A-D18A-F19D-B157-95BF0994EAB1}"/>
                </a:ext>
              </a:extLst>
            </p:cNvPr>
            <p:cNvGrpSpPr/>
            <p:nvPr/>
          </p:nvGrpSpPr>
          <p:grpSpPr>
            <a:xfrm>
              <a:off x="2993100" y="24811166"/>
              <a:ext cx="14112000" cy="1962000"/>
              <a:chOff x="3718534" y="25124524"/>
              <a:chExt cx="14112000" cy="1962000"/>
            </a:xfrm>
          </p:grpSpPr>
          <p:grpSp>
            <p:nvGrpSpPr>
              <p:cNvPr id="168" name="グループ化 167">
                <a:extLst>
                  <a:ext uri="{FF2B5EF4-FFF2-40B4-BE49-F238E27FC236}">
                    <a16:creationId xmlns:a16="http://schemas.microsoft.com/office/drawing/2014/main" id="{D3E706F9-FB80-DB26-BC8B-9013482ADE29}"/>
                  </a:ext>
                </a:extLst>
              </p:cNvPr>
              <p:cNvGrpSpPr/>
              <p:nvPr/>
            </p:nvGrpSpPr>
            <p:grpSpPr>
              <a:xfrm>
                <a:off x="3718534" y="25124524"/>
                <a:ext cx="14112000" cy="1962000"/>
                <a:chOff x="875053" y="29250896"/>
                <a:chExt cx="14112000" cy="1962000"/>
              </a:xfrm>
            </p:grpSpPr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3A85B450-0074-86FC-C992-75B5609CFD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57294" y="29288772"/>
                  <a:ext cx="3380400" cy="1831050"/>
                </a:xfrm>
                <a:prstGeom prst="rect">
                  <a:avLst/>
                </a:prstGeom>
              </p:spPr>
            </p:pic>
            <p:sp>
              <p:nvSpPr>
                <p:cNvPr id="149" name="四角形: 角を丸くする 148">
                  <a:extLst>
                    <a:ext uri="{FF2B5EF4-FFF2-40B4-BE49-F238E27FC236}">
                      <a16:creationId xmlns:a16="http://schemas.microsoft.com/office/drawing/2014/main" id="{A50535C1-3BDB-C81C-3BDA-02065159F29C}"/>
                    </a:ext>
                  </a:extLst>
                </p:cNvPr>
                <p:cNvSpPr/>
                <p:nvPr/>
              </p:nvSpPr>
              <p:spPr>
                <a:xfrm>
                  <a:off x="875053" y="29250896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❹ クロージング処理</a:t>
                  </a:r>
                </a:p>
                <a:p>
                  <a:pPr marL="914400" lvl="1" indent="-457200">
                    <a:buFont typeface="Arial" panose="020B0604020202020204" pitchFamily="34" charset="0"/>
                    <a:buChar char="•"/>
                  </a:pPr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穴埋め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endParaRPr kumimoji="1" lang="ja-JP" altLang="en-US" sz="3200" b="1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98" name="図 97" descr="グラフィカル ユーザー インターフェイス&#10;&#10;自動的に生成された説明">
                <a:extLst>
                  <a:ext uri="{FF2B5EF4-FFF2-40B4-BE49-F238E27FC236}">
                    <a16:creationId xmlns:a16="http://schemas.microsoft.com/office/drawing/2014/main" id="{C678A86E-FED8-11FD-7D41-44FA76E6FC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57225" t="21845" r="3296" b="40191"/>
              <a:stretch/>
            </p:blipFill>
            <p:spPr>
              <a:xfrm>
                <a:off x="14153434" y="25236000"/>
                <a:ext cx="3380400" cy="1760698"/>
              </a:xfrm>
              <a:prstGeom prst="rect">
                <a:avLst/>
              </a:prstGeom>
            </p:spPr>
          </p:pic>
          <p:sp>
            <p:nvSpPr>
              <p:cNvPr id="173" name="楕円 172">
                <a:extLst>
                  <a:ext uri="{FF2B5EF4-FFF2-40B4-BE49-F238E27FC236}">
                    <a16:creationId xmlns:a16="http://schemas.microsoft.com/office/drawing/2014/main" id="{275B8C12-A7A6-0BB9-EDAA-5FE60A662496}"/>
                  </a:ext>
                </a:extLst>
              </p:cNvPr>
              <p:cNvSpPr/>
              <p:nvPr/>
            </p:nvSpPr>
            <p:spPr>
              <a:xfrm>
                <a:off x="10112375" y="25380000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174" name="楕円 173">
                <a:extLst>
                  <a:ext uri="{FF2B5EF4-FFF2-40B4-BE49-F238E27FC236}">
                    <a16:creationId xmlns:a16="http://schemas.microsoft.com/office/drawing/2014/main" id="{DC9403B9-F544-9384-7FAA-49FE43FAD054}"/>
                  </a:ext>
                </a:extLst>
              </p:cNvPr>
              <p:cNvSpPr/>
              <p:nvPr/>
            </p:nvSpPr>
            <p:spPr>
              <a:xfrm>
                <a:off x="14261434" y="25380000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A3C27DF3-2180-3A71-99CF-C02539964023}"/>
              </a:ext>
            </a:extLst>
          </p:cNvPr>
          <p:cNvGrpSpPr/>
          <p:nvPr/>
        </p:nvGrpSpPr>
        <p:grpSpPr>
          <a:xfrm>
            <a:off x="1096905" y="35775313"/>
            <a:ext cx="16003744" cy="4051207"/>
            <a:chOff x="1089547" y="34619993"/>
            <a:chExt cx="16003744" cy="4051207"/>
          </a:xfrm>
        </p:grpSpPr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08EB2279-FAD6-E772-B42E-C121A3734F6E}"/>
                </a:ext>
              </a:extLst>
            </p:cNvPr>
            <p:cNvSpPr/>
            <p:nvPr/>
          </p:nvSpPr>
          <p:spPr>
            <a:xfrm>
              <a:off x="1089547" y="34619993"/>
              <a:ext cx="1217005" cy="4051207"/>
            </a:xfrm>
            <a:prstGeom prst="rect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+mn-ea"/>
                </a:rPr>
                <a:t>後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工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程</a:t>
              </a:r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77D582B7-AEF2-B148-BFB8-0059CF6DF979}"/>
                </a:ext>
              </a:extLst>
            </p:cNvPr>
            <p:cNvGrpSpPr/>
            <p:nvPr/>
          </p:nvGrpSpPr>
          <p:grpSpPr>
            <a:xfrm>
              <a:off x="2981291" y="34619993"/>
              <a:ext cx="14112000" cy="1962000"/>
              <a:chOff x="2981291" y="34619993"/>
              <a:chExt cx="14112000" cy="1962000"/>
            </a:xfrm>
          </p:grpSpPr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B946E5A4-01EC-7740-6B09-716C0A8CD00B}"/>
                  </a:ext>
                </a:extLst>
              </p:cNvPr>
              <p:cNvGrpSpPr/>
              <p:nvPr/>
            </p:nvGrpSpPr>
            <p:grpSpPr>
              <a:xfrm>
                <a:off x="2981291" y="34619993"/>
                <a:ext cx="14112000" cy="1962000"/>
                <a:chOff x="3252859" y="38261359"/>
                <a:chExt cx="14112000" cy="1962000"/>
              </a:xfrm>
            </p:grpSpPr>
            <p:pic>
              <p:nvPicPr>
                <p:cNvPr id="148" name="図 147" descr="座る, 暗い, テーブル, 持つ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584BA897-12F8-DDE6-B2E0-CC8CC2475D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534210" y="38298846"/>
                  <a:ext cx="3380400" cy="1831050"/>
                </a:xfrm>
                <a:prstGeom prst="rect">
                  <a:avLst/>
                </a:prstGeom>
              </p:spPr>
            </p:pic>
            <p:sp>
              <p:nvSpPr>
                <p:cNvPr id="15" name="四角形: 角を丸くする 14">
                  <a:extLst>
                    <a:ext uri="{FF2B5EF4-FFF2-40B4-BE49-F238E27FC236}">
                      <a16:creationId xmlns:a16="http://schemas.microsoft.com/office/drawing/2014/main" id="{FE1E6663-9D7B-0538-B078-8D4083764B90}"/>
                    </a:ext>
                  </a:extLst>
                </p:cNvPr>
                <p:cNvSpPr/>
                <p:nvPr/>
              </p:nvSpPr>
              <p:spPr>
                <a:xfrm>
                  <a:off x="3252859" y="38261359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⓫ フィルタ処理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（ガウシアンフィルタ）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pPr marL="914400" lvl="1" indent="-457200">
                    <a:buFont typeface="Arial" panose="020B0604020202020204" pitchFamily="34" charset="0"/>
                    <a:buChar char="•"/>
                  </a:pPr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平滑化</a:t>
                  </a:r>
                </a:p>
              </p:txBody>
            </p:sp>
          </p:grpSp>
          <p:pic>
            <p:nvPicPr>
              <p:cNvPr id="145" name="図 144" descr="モニター, スクリーンショット, 画面, コンピュータ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F7DE3E7-95C2-6FC7-CA9A-4911E1B7C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57394" t="20823" r="3122" b="41213"/>
              <a:stretch/>
            </p:blipFill>
            <p:spPr>
              <a:xfrm>
                <a:off x="13426312" y="34729200"/>
                <a:ext cx="3380400" cy="1760522"/>
              </a:xfrm>
              <a:prstGeom prst="rect">
                <a:avLst/>
              </a:prstGeom>
            </p:spPr>
          </p:pic>
          <p:sp>
            <p:nvSpPr>
              <p:cNvPr id="181" name="楕円 180">
                <a:extLst>
                  <a:ext uri="{FF2B5EF4-FFF2-40B4-BE49-F238E27FC236}">
                    <a16:creationId xmlns:a16="http://schemas.microsoft.com/office/drawing/2014/main" id="{84E4EA49-8285-EF7F-F2AE-2E6CD2280323}"/>
                  </a:ext>
                </a:extLst>
              </p:cNvPr>
              <p:cNvSpPr/>
              <p:nvPr/>
            </p:nvSpPr>
            <p:spPr>
              <a:xfrm>
                <a:off x="9374242" y="34873480"/>
                <a:ext cx="810051" cy="797086"/>
              </a:xfrm>
              <a:prstGeom prst="ellipse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3D</a:t>
                </a:r>
              </a:p>
            </p:txBody>
          </p:sp>
          <p:sp>
            <p:nvSpPr>
              <p:cNvPr id="183" name="楕円 182">
                <a:extLst>
                  <a:ext uri="{FF2B5EF4-FFF2-40B4-BE49-F238E27FC236}">
                    <a16:creationId xmlns:a16="http://schemas.microsoft.com/office/drawing/2014/main" id="{BD326630-DF50-7EF4-16C5-FA357E9411AF}"/>
                  </a:ext>
                </a:extLst>
              </p:cNvPr>
              <p:cNvSpPr/>
              <p:nvPr/>
            </p:nvSpPr>
            <p:spPr>
              <a:xfrm>
                <a:off x="13535997" y="34873200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4B0661AD-F59D-A624-68E9-FF8613FD312B}"/>
                </a:ext>
              </a:extLst>
            </p:cNvPr>
            <p:cNvGrpSpPr/>
            <p:nvPr/>
          </p:nvGrpSpPr>
          <p:grpSpPr>
            <a:xfrm>
              <a:off x="2981291" y="36709200"/>
              <a:ext cx="14112000" cy="1962000"/>
              <a:chOff x="2981291" y="36709200"/>
              <a:chExt cx="14112000" cy="1962000"/>
            </a:xfrm>
          </p:grpSpPr>
          <p:pic>
            <p:nvPicPr>
              <p:cNvPr id="184" name="図 183" descr="モニター, スクリーンショット, 画面, コンピュータ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B14BB70-BB85-34B9-A126-1AA81FDB4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57394" t="20823" r="3122" b="41213"/>
              <a:stretch/>
            </p:blipFill>
            <p:spPr>
              <a:xfrm>
                <a:off x="9262642" y="36806680"/>
                <a:ext cx="3380400" cy="1760522"/>
              </a:xfrm>
              <a:prstGeom prst="rect">
                <a:avLst/>
              </a:prstGeom>
            </p:spPr>
          </p:pic>
          <p:pic>
            <p:nvPicPr>
              <p:cNvPr id="186" name="図 185" descr="モニター, スクリーンショット, コンピュータ, 画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91645E25-2C00-A292-43D6-88DA5379A7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l="57220" t="25225" r="3304" b="36816"/>
              <a:stretch/>
            </p:blipFill>
            <p:spPr>
              <a:xfrm>
                <a:off x="13426312" y="36806734"/>
                <a:ext cx="3380400" cy="1760727"/>
              </a:xfrm>
              <a:prstGeom prst="rect">
                <a:avLst/>
              </a:prstGeom>
            </p:spPr>
          </p:pic>
          <p:sp>
            <p:nvSpPr>
              <p:cNvPr id="100" name="四角形: 角を丸くする 99">
                <a:extLst>
                  <a:ext uri="{FF2B5EF4-FFF2-40B4-BE49-F238E27FC236}">
                    <a16:creationId xmlns:a16="http://schemas.microsoft.com/office/drawing/2014/main" id="{1C843747-5E25-E884-8CA5-0213C2DA71ED}"/>
                  </a:ext>
                </a:extLst>
              </p:cNvPr>
              <p:cNvSpPr/>
              <p:nvPr/>
            </p:nvSpPr>
            <p:spPr>
              <a:xfrm>
                <a:off x="2981291" y="36709200"/>
                <a:ext cx="14112000" cy="19620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36777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kumimoji="1" lang="ja-JP" altLang="en-US" sz="3200" b="1" dirty="0">
                    <a:solidFill>
                      <a:schemeClr val="tx1"/>
                    </a:solidFill>
                  </a:rPr>
                  <a:t>⓬ アフィン変換</a:t>
                </a:r>
                <a:endParaRPr kumimoji="1" lang="en-US" altLang="ja-JP" sz="3200" b="1" dirty="0">
                  <a:solidFill>
                    <a:schemeClr val="tx1"/>
                  </a:solidFill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ja-JP" altLang="en-US" sz="3200" b="1" dirty="0">
                    <a:solidFill>
                      <a:schemeClr val="tx1"/>
                    </a:solidFill>
                  </a:rPr>
                  <a:t>顎骨モデルとの</a:t>
                </a:r>
                <a:endParaRPr kumimoji="1" lang="en-US" altLang="ja-JP" sz="32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kumimoji="1" lang="ja-JP" altLang="en-US" sz="3200" b="1" dirty="0">
                    <a:solidFill>
                      <a:schemeClr val="tx1"/>
                    </a:solidFill>
                  </a:rPr>
                  <a:t>　 位置合わせ</a:t>
                </a:r>
                <a:endParaRPr kumimoji="1" lang="en-US" altLang="ja-JP" sz="3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矢印: 右 188">
                <a:extLst>
                  <a:ext uri="{FF2B5EF4-FFF2-40B4-BE49-F238E27FC236}">
                    <a16:creationId xmlns:a16="http://schemas.microsoft.com/office/drawing/2014/main" id="{6DD12822-F953-F8C1-EB93-22F961B83D90}"/>
                  </a:ext>
                </a:extLst>
              </p:cNvPr>
              <p:cNvSpPr/>
              <p:nvPr/>
            </p:nvSpPr>
            <p:spPr>
              <a:xfrm>
                <a:off x="11188078" y="37604691"/>
                <a:ext cx="2624914" cy="947313"/>
              </a:xfrm>
              <a:prstGeom prst="rightArrow">
                <a:avLst/>
              </a:prstGeom>
              <a:solidFill>
                <a:srgbClr val="36777E"/>
              </a:solidFill>
              <a:ln>
                <a:solidFill>
                  <a:srgbClr val="3677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400" dirty="0"/>
                  <a:t>回転　　：</a:t>
                </a:r>
                <a:r>
                  <a:rPr kumimoji="1" lang="en-US" altLang="ja-JP" sz="1400" dirty="0"/>
                  <a:t> +7.1°</a:t>
                </a:r>
              </a:p>
              <a:p>
                <a:r>
                  <a:rPr kumimoji="1" lang="ja-JP" altLang="en-US" sz="1400" dirty="0"/>
                  <a:t>平行移動：</a:t>
                </a:r>
                <a:r>
                  <a:rPr kumimoji="1" lang="en-US" altLang="ja-JP" sz="1400" dirty="0"/>
                  <a:t>(x, y) = (+379, -63)</a:t>
                </a:r>
                <a:endParaRPr kumimoji="1" lang="ja-JP" altLang="en-US" sz="1400" dirty="0"/>
              </a:p>
            </p:txBody>
          </p:sp>
          <p:sp>
            <p:nvSpPr>
              <p:cNvPr id="190" name="楕円 189">
                <a:extLst>
                  <a:ext uri="{FF2B5EF4-FFF2-40B4-BE49-F238E27FC236}">
                    <a16:creationId xmlns:a16="http://schemas.microsoft.com/office/drawing/2014/main" id="{D581A557-EB6E-D955-8DB9-E5D97E6174F2}"/>
                  </a:ext>
                </a:extLst>
              </p:cNvPr>
              <p:cNvSpPr/>
              <p:nvPr/>
            </p:nvSpPr>
            <p:spPr>
              <a:xfrm>
                <a:off x="13536000" y="36950680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  <p:sp>
            <p:nvSpPr>
              <p:cNvPr id="191" name="楕円 190">
                <a:extLst>
                  <a:ext uri="{FF2B5EF4-FFF2-40B4-BE49-F238E27FC236}">
                    <a16:creationId xmlns:a16="http://schemas.microsoft.com/office/drawing/2014/main" id="{8025ED81-1714-1EAB-AA0C-E3C59FB604D2}"/>
                  </a:ext>
                </a:extLst>
              </p:cNvPr>
              <p:cNvSpPr/>
              <p:nvPr/>
            </p:nvSpPr>
            <p:spPr>
              <a:xfrm>
                <a:off x="9374242" y="36950680"/>
                <a:ext cx="810051" cy="797086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</p:grpSp>
      <p:sp>
        <p:nvSpPr>
          <p:cNvPr id="198" name="四角形: 角を丸くする 197">
            <a:extLst>
              <a:ext uri="{FF2B5EF4-FFF2-40B4-BE49-F238E27FC236}">
                <a16:creationId xmlns:a16="http://schemas.microsoft.com/office/drawing/2014/main" id="{40F1ECB2-BD98-3E08-81CB-160F7BF8E6CC}"/>
              </a:ext>
            </a:extLst>
          </p:cNvPr>
          <p:cNvSpPr/>
          <p:nvPr/>
        </p:nvSpPr>
        <p:spPr>
          <a:xfrm>
            <a:off x="18136568" y="17853128"/>
            <a:ext cx="11491340" cy="35289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latin typeface="+mn-ea"/>
              </a:rPr>
              <a:t>概要</a:t>
            </a:r>
            <a:endParaRPr kumimoji="1" lang="en-US" altLang="ja-JP" sz="3600" b="1" dirty="0">
              <a:solidFill>
                <a:schemeClr val="tx1"/>
              </a:solidFill>
              <a:latin typeface="+mn-ea"/>
            </a:endParaRPr>
          </a:p>
          <a:p>
            <a:pPr algn="ctr"/>
            <a:endParaRPr kumimoji="1" lang="en-US" altLang="ja-JP" sz="1600" b="1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  <a:latin typeface="+mn-ea"/>
              </a:rPr>
              <a:t>　　対象：</a:t>
            </a:r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歯科医師１名（長年の義歯製作経験をもつ）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　　</a:t>
            </a:r>
            <a:r>
              <a:rPr kumimoji="1" lang="ja-JP" altLang="en-US" sz="3200" b="1" dirty="0">
                <a:solidFill>
                  <a:schemeClr val="tx1"/>
                </a:solidFill>
                <a:latin typeface="+mn-ea"/>
              </a:rPr>
              <a:t>内容：</a:t>
            </a:r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① 画像処理システムの現場導入への評価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　　　　　② </a:t>
            </a:r>
            <a:r>
              <a:rPr kumimoji="1" lang="en-US" altLang="ja-JP" sz="3200" dirty="0">
                <a:solidFill>
                  <a:schemeClr val="tx1"/>
                </a:solidFill>
                <a:latin typeface="+mn-ea"/>
              </a:rPr>
              <a:t>3D</a:t>
            </a:r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モデルの外形評価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　　</a:t>
            </a:r>
            <a:r>
              <a:rPr kumimoji="1" lang="ja-JP" altLang="en-US" sz="3200" b="1" dirty="0">
                <a:solidFill>
                  <a:schemeClr val="tx1"/>
                </a:solidFill>
                <a:latin typeface="+mn-ea"/>
              </a:rPr>
              <a:t>環境：</a:t>
            </a:r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すべての処理を１つのデスクトップ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　　　　　</a:t>
            </a:r>
            <a:r>
              <a:rPr kumimoji="1" lang="en-US" altLang="ja-JP" sz="3200" dirty="0">
                <a:solidFill>
                  <a:schemeClr val="tx1"/>
                </a:solidFill>
                <a:latin typeface="+mn-ea"/>
              </a:rPr>
              <a:t>PC</a:t>
            </a:r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で操作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00" name="図 199" descr="人, コンピュータ, 屋内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8510B37E-1BAD-97CC-139B-C3EE8BB034F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081425" y="19750472"/>
            <a:ext cx="2114430" cy="1585824"/>
          </a:xfrm>
          <a:prstGeom prst="rect">
            <a:avLst/>
          </a:prstGeom>
        </p:spPr>
      </p:pic>
      <p:grpSp>
        <p:nvGrpSpPr>
          <p:cNvPr id="219" name="グループ化 218">
            <a:extLst>
              <a:ext uri="{FF2B5EF4-FFF2-40B4-BE49-F238E27FC236}">
                <a16:creationId xmlns:a16="http://schemas.microsoft.com/office/drawing/2014/main" id="{082C065B-C2E8-4CA8-55B5-329593DC0309}"/>
              </a:ext>
            </a:extLst>
          </p:cNvPr>
          <p:cNvGrpSpPr/>
          <p:nvPr/>
        </p:nvGrpSpPr>
        <p:grpSpPr>
          <a:xfrm>
            <a:off x="18136568" y="21513217"/>
            <a:ext cx="11491340" cy="4745487"/>
            <a:chOff x="18136568" y="22239505"/>
            <a:chExt cx="11491340" cy="4745487"/>
          </a:xfrm>
        </p:grpSpPr>
        <p:sp>
          <p:nvSpPr>
            <p:cNvPr id="196" name="四角形: 角を丸くする 195">
              <a:extLst>
                <a:ext uri="{FF2B5EF4-FFF2-40B4-BE49-F238E27FC236}">
                  <a16:creationId xmlns:a16="http://schemas.microsoft.com/office/drawing/2014/main" id="{CF6D1266-695E-0E0B-AE47-EF1CC9354B7A}"/>
                </a:ext>
              </a:extLst>
            </p:cNvPr>
            <p:cNvSpPr/>
            <p:nvPr/>
          </p:nvSpPr>
          <p:spPr>
            <a:xfrm>
              <a:off x="18136568" y="22239505"/>
              <a:ext cx="11491340" cy="474548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solidFill>
                    <a:schemeClr val="tx1"/>
                  </a:solidFill>
                  <a:latin typeface="+mn-ea"/>
                </a:rPr>
                <a:t>結果①：画像処理システムの現場導入への評価</a:t>
              </a:r>
              <a:endParaRPr kumimoji="1" lang="en-US" altLang="ja-JP" sz="36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2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　   </a:t>
              </a:r>
              <a:r>
                <a:rPr kumimoji="1" lang="ja-JP" altLang="en-US" sz="3200" b="1" dirty="0">
                  <a:solidFill>
                    <a:schemeClr val="accent1"/>
                  </a:solidFill>
                  <a:latin typeface="+mn-ea"/>
                </a:rPr>
                <a:t>ボタン</a:t>
              </a:r>
              <a:r>
                <a:rPr kumimoji="1" lang="en-US" altLang="ja-JP" sz="3200" b="1" dirty="0">
                  <a:solidFill>
                    <a:schemeClr val="accent1"/>
                  </a:solidFill>
                  <a:latin typeface="+mn-ea"/>
                </a:rPr>
                <a:t>1</a:t>
              </a:r>
              <a:r>
                <a:rPr kumimoji="1" lang="ja-JP" altLang="en-US" sz="3200" b="1" dirty="0">
                  <a:solidFill>
                    <a:schemeClr val="accent1"/>
                  </a:solidFill>
                  <a:latin typeface="+mn-ea"/>
                </a:rPr>
                <a:t>つで</a:t>
              </a:r>
              <a:r>
                <a:rPr kumimoji="1" lang="en-US" altLang="ja-JP" sz="3200" b="1" dirty="0">
                  <a:solidFill>
                    <a:schemeClr val="accent1"/>
                  </a:solidFill>
                  <a:latin typeface="+mn-ea"/>
                </a:rPr>
                <a:t>3D</a:t>
              </a:r>
              <a:r>
                <a:rPr kumimoji="1" lang="ja-JP" altLang="en-US" sz="3200" b="1" dirty="0">
                  <a:solidFill>
                    <a:schemeClr val="accent1"/>
                  </a:solidFill>
                  <a:latin typeface="+mn-ea"/>
                </a:rPr>
                <a:t>モデル作成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が可能であれば現場導入は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　   考えられる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　   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時間短縮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・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アフィン変換の工程削除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が課題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4000" dirty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214" name="グラフィックス 213" descr="バッジ: チェックマーク 1 単色塗りつぶし">
              <a:extLst>
                <a:ext uri="{FF2B5EF4-FFF2-40B4-BE49-F238E27FC236}">
                  <a16:creationId xmlns:a16="http://schemas.microsoft.com/office/drawing/2014/main" id="{4C15967B-2791-E069-6CCA-C5558B814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633078" y="23268476"/>
              <a:ext cx="468000" cy="468000"/>
            </a:xfrm>
            <a:prstGeom prst="rect">
              <a:avLst/>
            </a:prstGeom>
          </p:spPr>
        </p:pic>
        <p:pic>
          <p:nvPicPr>
            <p:cNvPr id="215" name="グラフィックス 214" descr="バッジ: バツ 単色塗りつぶし">
              <a:extLst>
                <a:ext uri="{FF2B5EF4-FFF2-40B4-BE49-F238E27FC236}">
                  <a16:creationId xmlns:a16="http://schemas.microsoft.com/office/drawing/2014/main" id="{513FEC24-7243-8559-9E7A-B91FC4CB1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633078" y="24244130"/>
              <a:ext cx="468000" cy="468000"/>
            </a:xfrm>
            <a:prstGeom prst="rect">
              <a:avLst/>
            </a:prstGeom>
          </p:spPr>
        </p:pic>
      </p:grpSp>
      <p:grpSp>
        <p:nvGrpSpPr>
          <p:cNvPr id="220" name="グループ化 219">
            <a:extLst>
              <a:ext uri="{FF2B5EF4-FFF2-40B4-BE49-F238E27FC236}">
                <a16:creationId xmlns:a16="http://schemas.microsoft.com/office/drawing/2014/main" id="{A6A56E55-AE5F-2053-33E9-AAA77893FF8A}"/>
              </a:ext>
            </a:extLst>
          </p:cNvPr>
          <p:cNvGrpSpPr/>
          <p:nvPr/>
        </p:nvGrpSpPr>
        <p:grpSpPr>
          <a:xfrm>
            <a:off x="18201262" y="26434793"/>
            <a:ext cx="11491340" cy="5089885"/>
            <a:chOff x="18136569" y="26502855"/>
            <a:chExt cx="11491340" cy="5089885"/>
          </a:xfrm>
        </p:grpSpPr>
        <p:sp>
          <p:nvSpPr>
            <p:cNvPr id="197" name="四角形: 角を丸くする 196">
              <a:extLst>
                <a:ext uri="{FF2B5EF4-FFF2-40B4-BE49-F238E27FC236}">
                  <a16:creationId xmlns:a16="http://schemas.microsoft.com/office/drawing/2014/main" id="{6A14C12B-2E43-8207-397F-677C1D536EC1}"/>
                </a:ext>
              </a:extLst>
            </p:cNvPr>
            <p:cNvSpPr/>
            <p:nvPr/>
          </p:nvSpPr>
          <p:spPr>
            <a:xfrm>
              <a:off x="18136569" y="26502855"/>
              <a:ext cx="11491340" cy="508988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solidFill>
                    <a:schemeClr val="tx1"/>
                  </a:solidFill>
                  <a:latin typeface="+mn-ea"/>
                </a:rPr>
                <a:t>結果②：</a:t>
              </a:r>
              <a:r>
                <a:rPr kumimoji="1" lang="en-US" altLang="ja-JP" sz="3600" b="1" dirty="0">
                  <a:solidFill>
                    <a:schemeClr val="tx1"/>
                  </a:solidFill>
                  <a:latin typeface="+mn-ea"/>
                </a:rPr>
                <a:t>3D</a:t>
              </a:r>
              <a:r>
                <a:rPr kumimoji="1" lang="ja-JP" altLang="en-US" sz="3600" b="1" dirty="0">
                  <a:solidFill>
                    <a:schemeClr val="tx1"/>
                  </a:solidFill>
                  <a:latin typeface="+mn-ea"/>
                </a:rPr>
                <a:t>モデルの外形評価</a:t>
              </a:r>
              <a:endParaRPr kumimoji="1" lang="en-US" altLang="ja-JP" sz="36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2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b="1" dirty="0">
                  <a:solidFill>
                    <a:schemeClr val="tx1"/>
                  </a:solidFill>
                  <a:latin typeface="+mn-ea"/>
                </a:rPr>
                <a:t>　   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義歯製作の観点から，</a:t>
              </a:r>
              <a:r>
                <a:rPr kumimoji="1" lang="ja-JP" altLang="en-US" sz="3200" b="1" dirty="0">
                  <a:solidFill>
                    <a:schemeClr val="accent1"/>
                  </a:solidFill>
                  <a:latin typeface="+mn-ea"/>
                </a:rPr>
                <a:t>穴のない粘膜面を再現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できた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　   ことは高評価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　   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+mn-ea"/>
                </a:rPr>
                <a:t>粘膜面の厚み</a:t>
              </a:r>
              <a:r>
                <a:rPr kumimoji="1" lang="ja-JP" altLang="en-US" sz="3200" dirty="0">
                  <a:solidFill>
                    <a:schemeClr val="tx1"/>
                  </a:solidFill>
                  <a:latin typeface="+mn-ea"/>
                </a:rPr>
                <a:t>をより薄くすることが課題</a:t>
              </a:r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  <a:p>
              <a:endParaRPr kumimoji="1" lang="en-US" altLang="ja-JP" sz="3200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213" name="グループ化 212">
              <a:extLst>
                <a:ext uri="{FF2B5EF4-FFF2-40B4-BE49-F238E27FC236}">
                  <a16:creationId xmlns:a16="http://schemas.microsoft.com/office/drawing/2014/main" id="{D8194073-5B1D-EE21-3076-BB5E6DBB809B}"/>
                </a:ext>
              </a:extLst>
            </p:cNvPr>
            <p:cNvGrpSpPr/>
            <p:nvPr/>
          </p:nvGrpSpPr>
          <p:grpSpPr>
            <a:xfrm>
              <a:off x="25058983" y="29136504"/>
              <a:ext cx="4144824" cy="2271064"/>
              <a:chOff x="25058983" y="29621509"/>
              <a:chExt cx="4144824" cy="2271064"/>
            </a:xfrm>
          </p:grpSpPr>
          <p:pic>
            <p:nvPicPr>
              <p:cNvPr id="204" name="図 203" descr="モニター, 屋内, 電子機器, コンピュータ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C5EE5D8-E6C7-F02B-4FE3-A1878A88B3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t="7264" r="17572" b="9356"/>
              <a:stretch/>
            </p:blipFill>
            <p:spPr>
              <a:xfrm>
                <a:off x="25058983" y="29621509"/>
                <a:ext cx="4144824" cy="2271064"/>
              </a:xfrm>
              <a:prstGeom prst="rect">
                <a:avLst/>
              </a:prstGeom>
            </p:spPr>
          </p:pic>
          <p:cxnSp>
            <p:nvCxnSpPr>
              <p:cNvPr id="206" name="直線矢印コネクタ 205">
                <a:extLst>
                  <a:ext uri="{FF2B5EF4-FFF2-40B4-BE49-F238E27FC236}">
                    <a16:creationId xmlns:a16="http://schemas.microsoft.com/office/drawing/2014/main" id="{446934C5-C426-0D71-AB60-E76B7CADC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91051" y="30449840"/>
                <a:ext cx="211858" cy="21410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6" name="グラフィックス 215" descr="バッジ: チェックマーク 1 単色塗りつぶし">
              <a:extLst>
                <a:ext uri="{FF2B5EF4-FFF2-40B4-BE49-F238E27FC236}">
                  <a16:creationId xmlns:a16="http://schemas.microsoft.com/office/drawing/2014/main" id="{B8998428-51F8-D950-8F52-01880698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633078" y="27516010"/>
              <a:ext cx="468000" cy="468000"/>
            </a:xfrm>
            <a:prstGeom prst="rect">
              <a:avLst/>
            </a:prstGeom>
          </p:spPr>
        </p:pic>
        <p:pic>
          <p:nvPicPr>
            <p:cNvPr id="217" name="グラフィックス 216" descr="バッジ: バツ 単色塗りつぶし">
              <a:extLst>
                <a:ext uri="{FF2B5EF4-FFF2-40B4-BE49-F238E27FC236}">
                  <a16:creationId xmlns:a16="http://schemas.microsoft.com/office/drawing/2014/main" id="{3413A4EF-5414-9103-CEE4-8744C9CB6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633078" y="28511998"/>
              <a:ext cx="468000" cy="468000"/>
            </a:xfrm>
            <a:prstGeom prst="rect">
              <a:avLst/>
            </a:prstGeom>
          </p:spPr>
        </p:pic>
      </p:grpSp>
      <p:grpSp>
        <p:nvGrpSpPr>
          <p:cNvPr id="232" name="グループ化 231">
            <a:extLst>
              <a:ext uri="{FF2B5EF4-FFF2-40B4-BE49-F238E27FC236}">
                <a16:creationId xmlns:a16="http://schemas.microsoft.com/office/drawing/2014/main" id="{A603255E-C58E-C18F-593B-196D9A18956B}"/>
              </a:ext>
            </a:extLst>
          </p:cNvPr>
          <p:cNvGrpSpPr/>
          <p:nvPr/>
        </p:nvGrpSpPr>
        <p:grpSpPr>
          <a:xfrm>
            <a:off x="18117616" y="31655830"/>
            <a:ext cx="11491340" cy="3726115"/>
            <a:chOff x="18136568" y="30803688"/>
            <a:chExt cx="11491340" cy="3726115"/>
          </a:xfrm>
        </p:grpSpPr>
        <p:sp>
          <p:nvSpPr>
            <p:cNvPr id="218" name="四角形: 角を丸くする 217">
              <a:extLst>
                <a:ext uri="{FF2B5EF4-FFF2-40B4-BE49-F238E27FC236}">
                  <a16:creationId xmlns:a16="http://schemas.microsoft.com/office/drawing/2014/main" id="{E916AFA7-97C3-93CB-0655-1A99AE87DDF8}"/>
                </a:ext>
              </a:extLst>
            </p:cNvPr>
            <p:cNvSpPr/>
            <p:nvPr/>
          </p:nvSpPr>
          <p:spPr>
            <a:xfrm>
              <a:off x="18136568" y="30803688"/>
              <a:ext cx="11491340" cy="37261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solidFill>
                    <a:schemeClr val="tx1"/>
                  </a:solidFill>
                  <a:latin typeface="+mn-ea"/>
                </a:rPr>
                <a:t>考察：</a:t>
              </a:r>
              <a:r>
                <a:rPr kumimoji="1" lang="en-US" altLang="ja-JP" sz="3600" b="1" dirty="0">
                  <a:solidFill>
                    <a:schemeClr val="tx1"/>
                  </a:solidFill>
                  <a:latin typeface="+mn-ea"/>
                </a:rPr>
                <a:t>X</a:t>
              </a:r>
              <a:r>
                <a:rPr kumimoji="1" lang="ja-JP" altLang="en-US" sz="3600" b="1" dirty="0">
                  <a:solidFill>
                    <a:schemeClr val="tx1"/>
                  </a:solidFill>
                  <a:latin typeface="+mn-ea"/>
                </a:rPr>
                <a:t>線造影剤</a:t>
              </a:r>
              <a:endParaRPr kumimoji="1" lang="en-US" altLang="ja-JP" sz="3600" b="1" dirty="0">
                <a:solidFill>
                  <a:schemeClr val="tx1"/>
                </a:solidFill>
                <a:latin typeface="+mn-ea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+mn-ea"/>
                </a:rPr>
                <a:t>ビタペックス（今回）</a:t>
              </a:r>
              <a:endParaRPr kumimoji="1" lang="en-US" altLang="ja-JP" sz="2800" b="1" dirty="0">
                <a:solidFill>
                  <a:schemeClr val="tx1"/>
                </a:solidFill>
                <a:latin typeface="+mn-ea"/>
              </a:endParaRPr>
            </a:p>
            <a:p>
              <a:pPr marL="1371600" lvl="2" indent="-457200">
                <a:buFont typeface="Wingdings" panose="05000000000000000000" pitchFamily="2" charset="2"/>
                <a:buChar char="Ø"/>
              </a:pPr>
              <a:r>
                <a:rPr kumimoji="1" lang="en-US" altLang="ja-JP" sz="2800" dirty="0">
                  <a:solidFill>
                    <a:schemeClr val="tx1"/>
                  </a:solidFill>
                  <a:latin typeface="+mn-ea"/>
                </a:rPr>
                <a:t>X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線吸収量が多く，想定以上の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+mn-ea"/>
                </a:rPr>
                <a:t>アーチファクト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が発生</a:t>
              </a:r>
              <a:endParaRPr kumimoji="1" lang="en-US" altLang="ja-JP" sz="2800" dirty="0">
                <a:solidFill>
                  <a:schemeClr val="tx1"/>
                </a:solidFill>
                <a:latin typeface="+mn-ea"/>
              </a:endParaRPr>
            </a:p>
            <a:p>
              <a:pPr marL="1371600" lvl="2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顎骨と粘膜モデルの位置合わせ，</a:t>
              </a:r>
              <a:endParaRPr kumimoji="1" lang="en-US" altLang="ja-JP" sz="2800" dirty="0">
                <a:solidFill>
                  <a:schemeClr val="tx1"/>
                </a:solidFill>
                <a:latin typeface="+mn-ea"/>
              </a:endParaRPr>
            </a:p>
            <a:p>
              <a:pPr lvl="2"/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　 粘膜面の厚みの要因</a:t>
              </a:r>
              <a:endParaRPr kumimoji="1" lang="en-US" altLang="ja-JP" sz="2800" dirty="0">
                <a:solidFill>
                  <a:schemeClr val="tx1"/>
                </a:solidFill>
                <a:latin typeface="+mn-ea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+mn-ea"/>
                </a:rPr>
                <a:t>硫酸バリウム</a:t>
              </a:r>
              <a:endParaRPr kumimoji="1" lang="en-US" altLang="ja-JP" sz="2800" b="1" dirty="0">
                <a:solidFill>
                  <a:schemeClr val="tx1"/>
                </a:solidFill>
                <a:latin typeface="+mn-ea"/>
              </a:endParaRPr>
            </a:p>
            <a:p>
              <a:pPr marL="1371600" lvl="2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ビタペックスに比べて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+mn-ea"/>
                </a:rPr>
                <a:t>少ない</a:t>
              </a:r>
              <a:r>
                <a:rPr kumimoji="1" lang="en-US" altLang="ja-JP" sz="2800" dirty="0">
                  <a:solidFill>
                    <a:schemeClr val="tx1"/>
                  </a:solidFill>
                  <a:latin typeface="+mn-ea"/>
                </a:rPr>
                <a:t>X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線吸収量</a:t>
              </a:r>
              <a:endParaRPr kumimoji="1" lang="en-US" altLang="ja-JP" sz="2800" dirty="0">
                <a:solidFill>
                  <a:schemeClr val="tx1"/>
                </a:solidFill>
                <a:latin typeface="+mn-ea"/>
              </a:endParaRPr>
            </a:p>
            <a:p>
              <a:pPr marL="1371600" lvl="2" indent="-457200">
                <a:buFont typeface="Wingdings" panose="05000000000000000000" pitchFamily="2" charset="2"/>
                <a:buChar char="Ø"/>
              </a:pP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濃度を</a:t>
              </a:r>
              <a:r>
                <a:rPr kumimoji="1" lang="en-US" altLang="ja-JP" sz="2800" dirty="0">
                  <a:solidFill>
                    <a:schemeClr val="tx1"/>
                  </a:solidFill>
                  <a:latin typeface="+mn-ea"/>
                </a:rPr>
                <a:t>30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～</a:t>
              </a:r>
              <a:r>
                <a:rPr kumimoji="1" lang="en-US" altLang="ja-JP" sz="2800" dirty="0">
                  <a:solidFill>
                    <a:schemeClr val="tx1"/>
                  </a:solidFill>
                  <a:latin typeface="+mn-ea"/>
                </a:rPr>
                <a:t>100%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に</a:t>
              </a:r>
              <a:r>
                <a:rPr kumimoji="1" lang="ja-JP" altLang="en-US" sz="2800" b="1" dirty="0">
                  <a:solidFill>
                    <a:srgbClr val="C00000"/>
                  </a:solidFill>
                  <a:latin typeface="+mn-ea"/>
                </a:rPr>
                <a:t>調整</a:t>
              </a:r>
              <a:r>
                <a:rPr kumimoji="1" lang="ja-JP" altLang="en-US" sz="2800" dirty="0">
                  <a:solidFill>
                    <a:schemeClr val="tx1"/>
                  </a:solidFill>
                  <a:latin typeface="+mn-ea"/>
                </a:rPr>
                <a:t>可能</a:t>
              </a:r>
              <a:endParaRPr kumimoji="1" lang="en-US" altLang="ja-JP" sz="2800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226" name="グループ化 225">
              <a:extLst>
                <a:ext uri="{FF2B5EF4-FFF2-40B4-BE49-F238E27FC236}">
                  <a16:creationId xmlns:a16="http://schemas.microsoft.com/office/drawing/2014/main" id="{C1A06A36-C9B1-28A1-7D53-C1FB6EF6E947}"/>
                </a:ext>
              </a:extLst>
            </p:cNvPr>
            <p:cNvGrpSpPr/>
            <p:nvPr/>
          </p:nvGrpSpPr>
          <p:grpSpPr>
            <a:xfrm>
              <a:off x="26578408" y="32409568"/>
              <a:ext cx="2544543" cy="1914862"/>
              <a:chOff x="22092679" y="24651968"/>
              <a:chExt cx="7446724" cy="6348422"/>
            </a:xfrm>
          </p:grpSpPr>
          <p:pic>
            <p:nvPicPr>
              <p:cNvPr id="221" name="図 220" descr="食品, 消火栓, 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EA03DDD-D54F-24E1-FA5C-F6E186003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32" t="7705" r="19354" b="19239"/>
              <a:stretch/>
            </p:blipFill>
            <p:spPr>
              <a:xfrm>
                <a:off x="22092679" y="24651968"/>
                <a:ext cx="7446724" cy="634842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22" name="楕円 221">
                <a:extLst>
                  <a:ext uri="{FF2B5EF4-FFF2-40B4-BE49-F238E27FC236}">
                    <a16:creationId xmlns:a16="http://schemas.microsoft.com/office/drawing/2014/main" id="{355DF1D1-6FE5-1311-A8B9-BF2089A2AE80}"/>
                  </a:ext>
                </a:extLst>
              </p:cNvPr>
              <p:cNvSpPr/>
              <p:nvPr/>
            </p:nvSpPr>
            <p:spPr>
              <a:xfrm rot="19038511">
                <a:off x="23277495" y="26346890"/>
                <a:ext cx="1099524" cy="258665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3" name="直線コネクタ 222">
                <a:extLst>
                  <a:ext uri="{FF2B5EF4-FFF2-40B4-BE49-F238E27FC236}">
                    <a16:creationId xmlns:a16="http://schemas.microsoft.com/office/drawing/2014/main" id="{C93F351C-D901-16EC-6C63-74873070EE79}"/>
                  </a:ext>
                </a:extLst>
              </p:cNvPr>
              <p:cNvCxnSpPr>
                <a:cxnSpLocks/>
                <a:endCxn id="222" idx="0"/>
              </p:cNvCxnSpPr>
              <p:nvPr/>
            </p:nvCxnSpPr>
            <p:spPr>
              <a:xfrm flipH="1">
                <a:off x="23053157" y="25038480"/>
                <a:ext cx="1134177" cy="165112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223">
                <a:extLst>
                  <a:ext uri="{FF2B5EF4-FFF2-40B4-BE49-F238E27FC236}">
                    <a16:creationId xmlns:a16="http://schemas.microsoft.com/office/drawing/2014/main" id="{AC17086A-1661-DF24-D8F7-33D411D34605}"/>
                  </a:ext>
                </a:extLst>
              </p:cNvPr>
              <p:cNvCxnSpPr>
                <a:cxnSpLocks/>
                <a:endCxn id="222" idx="4"/>
              </p:cNvCxnSpPr>
              <p:nvPr/>
            </p:nvCxnSpPr>
            <p:spPr>
              <a:xfrm flipH="1">
                <a:off x="24601359" y="25955089"/>
                <a:ext cx="4184988" cy="263574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5" name="四角形: 角を丸くする 224">
                <a:extLst>
                  <a:ext uri="{FF2B5EF4-FFF2-40B4-BE49-F238E27FC236}">
                    <a16:creationId xmlns:a16="http://schemas.microsoft.com/office/drawing/2014/main" id="{FAAEE14D-ADD5-99F3-ADD2-0CFAFCF51C43}"/>
                  </a:ext>
                </a:extLst>
              </p:cNvPr>
              <p:cNvSpPr/>
              <p:nvPr/>
            </p:nvSpPr>
            <p:spPr>
              <a:xfrm>
                <a:off x="24083472" y="25038480"/>
                <a:ext cx="4837351" cy="916609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/>
                  <a:t>アーチファクト</a:t>
                </a:r>
              </a:p>
            </p:txBody>
          </p:sp>
        </p:grp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E6B75992-6094-56DA-1E21-0B607F6B99BE}"/>
              </a:ext>
            </a:extLst>
          </p:cNvPr>
          <p:cNvGrpSpPr/>
          <p:nvPr/>
        </p:nvGrpSpPr>
        <p:grpSpPr>
          <a:xfrm>
            <a:off x="1087979" y="28088240"/>
            <a:ext cx="16014212" cy="6137868"/>
            <a:chOff x="1087979" y="27630132"/>
            <a:chExt cx="16014212" cy="6137868"/>
          </a:xfrm>
        </p:grpSpPr>
        <p:sp>
          <p:nvSpPr>
            <p:cNvPr id="156" name="正方形/長方形 155">
              <a:extLst>
                <a:ext uri="{FF2B5EF4-FFF2-40B4-BE49-F238E27FC236}">
                  <a16:creationId xmlns:a16="http://schemas.microsoft.com/office/drawing/2014/main" id="{ADEDD7E5-FFE4-F4D5-91C1-1CA042175F75}"/>
                </a:ext>
              </a:extLst>
            </p:cNvPr>
            <p:cNvSpPr/>
            <p:nvPr/>
          </p:nvSpPr>
          <p:spPr>
            <a:xfrm>
              <a:off x="1087979" y="27655796"/>
              <a:ext cx="1218573" cy="6112204"/>
            </a:xfrm>
            <a:prstGeom prst="rect">
              <a:avLst/>
            </a:prstGeom>
            <a:solidFill>
              <a:srgbClr val="36777E"/>
            </a:solidFill>
            <a:ln>
              <a:solidFill>
                <a:srgbClr val="3677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+mn-ea"/>
                </a:rPr>
                <a:t>粘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膜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面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抽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出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工</a:t>
              </a:r>
              <a:endParaRPr kumimoji="1" lang="en-US" altLang="ja-JP" sz="4400" b="1" dirty="0">
                <a:latin typeface="+mn-ea"/>
              </a:endParaRPr>
            </a:p>
            <a:p>
              <a:pPr algn="ctr"/>
              <a:r>
                <a:rPr kumimoji="1" lang="ja-JP" altLang="en-US" sz="4400" b="1" dirty="0">
                  <a:latin typeface="+mn-ea"/>
                </a:rPr>
                <a:t>程</a:t>
              </a:r>
              <a:endParaRPr kumimoji="1" lang="ja-JP" altLang="en-US" sz="4000" b="1" dirty="0">
                <a:latin typeface="+mn-ea"/>
              </a:endParaRPr>
            </a:p>
          </p:txBody>
        </p: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11F9A3B2-F2CB-E018-F9E6-759FF6F89D94}"/>
                </a:ext>
              </a:extLst>
            </p:cNvPr>
            <p:cNvGrpSpPr/>
            <p:nvPr/>
          </p:nvGrpSpPr>
          <p:grpSpPr>
            <a:xfrm>
              <a:off x="2990191" y="27630132"/>
              <a:ext cx="14112000" cy="1962000"/>
              <a:chOff x="2990191" y="27630132"/>
              <a:chExt cx="14112000" cy="1962000"/>
            </a:xfrm>
          </p:grpSpPr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67B1E253-63BA-CE31-D939-168FD939A2EA}"/>
                  </a:ext>
                </a:extLst>
              </p:cNvPr>
              <p:cNvGrpSpPr/>
              <p:nvPr/>
            </p:nvGrpSpPr>
            <p:grpSpPr>
              <a:xfrm>
                <a:off x="2990191" y="27630132"/>
                <a:ext cx="14112000" cy="1962000"/>
                <a:chOff x="2990191" y="27630132"/>
                <a:chExt cx="14112000" cy="1962000"/>
              </a:xfrm>
            </p:grpSpPr>
            <p:pic>
              <p:nvPicPr>
                <p:cNvPr id="40" name="図 39" descr="グラフィカル ユーザー インターフェイス, アプリケーション&#10;&#10;自動的に生成された説明">
                  <a:extLst>
                    <a:ext uri="{FF2B5EF4-FFF2-40B4-BE49-F238E27FC236}">
                      <a16:creationId xmlns:a16="http://schemas.microsoft.com/office/drawing/2014/main" id="{B8B3CF29-A3D9-6BA4-2F98-82940CE276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/>
                <a:srcRect l="57490" t="19148" r="3207" b="43039"/>
                <a:stretch/>
              </p:blipFill>
              <p:spPr>
                <a:xfrm>
                  <a:off x="13428000" y="27738000"/>
                  <a:ext cx="3378712" cy="1760698"/>
                </a:xfrm>
                <a:prstGeom prst="rect">
                  <a:avLst/>
                </a:prstGeom>
              </p:spPr>
            </p:pic>
            <p:sp>
              <p:nvSpPr>
                <p:cNvPr id="41" name="楕円 40">
                  <a:extLst>
                    <a:ext uri="{FF2B5EF4-FFF2-40B4-BE49-F238E27FC236}">
                      <a16:creationId xmlns:a16="http://schemas.microsoft.com/office/drawing/2014/main" id="{0B795114-B875-F0FA-3D1D-46A697A27816}"/>
                    </a:ext>
                  </a:extLst>
                </p:cNvPr>
                <p:cNvSpPr/>
                <p:nvPr/>
              </p:nvSpPr>
              <p:spPr>
                <a:xfrm>
                  <a:off x="13535999" y="278820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CT</a:t>
                  </a:r>
                </a:p>
              </p:txBody>
            </p:sp>
            <p:pic>
              <p:nvPicPr>
                <p:cNvPr id="46" name="図 45" descr="爬虫類, 男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696AD18-ED16-6D12-B1BB-89015BC37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269201" y="27665092"/>
                  <a:ext cx="3380400" cy="1831050"/>
                </a:xfrm>
                <a:prstGeom prst="rect">
                  <a:avLst/>
                </a:prstGeom>
              </p:spPr>
            </p:pic>
            <p:sp>
              <p:nvSpPr>
                <p:cNvPr id="176" name="楕円 175">
                  <a:extLst>
                    <a:ext uri="{FF2B5EF4-FFF2-40B4-BE49-F238E27FC236}">
                      <a16:creationId xmlns:a16="http://schemas.microsoft.com/office/drawing/2014/main" id="{A67D2225-DACD-0226-B17F-885F6FA35489}"/>
                    </a:ext>
                  </a:extLst>
                </p:cNvPr>
                <p:cNvSpPr/>
                <p:nvPr/>
              </p:nvSpPr>
              <p:spPr>
                <a:xfrm>
                  <a:off x="9380801" y="278810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3D</a:t>
                  </a:r>
                </a:p>
              </p:txBody>
            </p:sp>
            <p:sp>
              <p:nvSpPr>
                <p:cNvPr id="158" name="四角形: 角を丸くする 157">
                  <a:extLst>
                    <a:ext uri="{FF2B5EF4-FFF2-40B4-BE49-F238E27FC236}">
                      <a16:creationId xmlns:a16="http://schemas.microsoft.com/office/drawing/2014/main" id="{70EDB9B8-DEB6-A268-4AB0-9A61FE08B3F4}"/>
                    </a:ext>
                  </a:extLst>
                </p:cNvPr>
                <p:cNvSpPr/>
                <p:nvPr/>
              </p:nvSpPr>
              <p:spPr>
                <a:xfrm>
                  <a:off x="2990191" y="27630132"/>
                  <a:ext cx="14112000" cy="1962000"/>
                </a:xfrm>
                <a:prstGeom prst="roundRect">
                  <a:avLst/>
                </a:prstGeom>
                <a:noFill/>
                <a:ln w="76200" cap="flat" cmpd="sng" algn="ctr">
                  <a:solidFill>
                    <a:srgbClr val="36777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❺</a:t>
                  </a:r>
                  <a:r>
                    <a:rPr kumimoji="1" lang="en-US" altLang="ja-JP" sz="3200" b="1" dirty="0">
                      <a:solidFill>
                        <a:schemeClr val="tx1"/>
                      </a:solidFill>
                    </a:rPr>
                    <a:t>,</a:t>
                  </a:r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❽ 勾配計算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pPr marL="914400" lvl="1" indent="-457200">
                    <a:buFont typeface="Arial" panose="020B0604020202020204" pitchFamily="34" charset="0"/>
                    <a:buChar char="•"/>
                  </a:pPr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ビタペックス下面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  <a:p>
                  <a:pPr lvl="1"/>
                  <a:r>
                    <a:rPr kumimoji="1" lang="ja-JP" altLang="en-US" sz="3200" b="1" dirty="0">
                      <a:solidFill>
                        <a:schemeClr val="tx1"/>
                      </a:solidFill>
                    </a:rPr>
                    <a:t>　 の抽出</a:t>
                  </a:r>
                  <a:endParaRPr kumimoji="1" lang="en-US" altLang="ja-JP" sz="3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四角形: 角を丸くする 46">
                  <a:extLst>
                    <a:ext uri="{FF2B5EF4-FFF2-40B4-BE49-F238E27FC236}">
                      <a16:creationId xmlns:a16="http://schemas.microsoft.com/office/drawing/2014/main" id="{A7793527-EA71-2C03-3099-4EF99E15576B}"/>
                    </a:ext>
                  </a:extLst>
                </p:cNvPr>
                <p:cNvSpPr/>
                <p:nvPr/>
              </p:nvSpPr>
              <p:spPr>
                <a:xfrm>
                  <a:off x="11707140" y="27878116"/>
                  <a:ext cx="810051" cy="313697"/>
                </a:xfrm>
                <a:prstGeom prst="round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050" dirty="0"/>
                    <a:t>Volume</a:t>
                  </a:r>
                </a:p>
                <a:p>
                  <a:pPr algn="ctr"/>
                  <a:r>
                    <a:rPr kumimoji="1" lang="en-US" altLang="ja-JP" sz="1050" dirty="0"/>
                    <a:t>Rendering</a:t>
                  </a:r>
                  <a:endParaRPr kumimoji="1" lang="ja-JP" altLang="en-US" sz="1050" dirty="0"/>
                </a:p>
              </p:txBody>
            </p:sp>
          </p:grp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4F263975-D814-0A80-3555-20F9DAEAD4CD}"/>
                  </a:ext>
                </a:extLst>
              </p:cNvPr>
              <p:cNvSpPr txBox="1"/>
              <p:nvPr/>
            </p:nvSpPr>
            <p:spPr>
              <a:xfrm>
                <a:off x="8099999" y="29119983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</a:rPr>
                  <a:t>回目</a:t>
                </a:r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DD3D90A3-C4C1-DD43-EAF9-12D3577101D8}"/>
                </a:ext>
              </a:extLst>
            </p:cNvPr>
            <p:cNvGrpSpPr/>
            <p:nvPr/>
          </p:nvGrpSpPr>
          <p:grpSpPr>
            <a:xfrm>
              <a:off x="2988649" y="29718000"/>
              <a:ext cx="14112000" cy="1962000"/>
              <a:chOff x="2988649" y="29718000"/>
              <a:chExt cx="14112000" cy="1962000"/>
            </a:xfrm>
          </p:grpSpPr>
          <p:grpSp>
            <p:nvGrpSpPr>
              <p:cNvPr id="54" name="グループ化 53">
                <a:extLst>
                  <a:ext uri="{FF2B5EF4-FFF2-40B4-BE49-F238E27FC236}">
                    <a16:creationId xmlns:a16="http://schemas.microsoft.com/office/drawing/2014/main" id="{28E67353-415B-A09F-F094-279AB983CE2C}"/>
                  </a:ext>
                </a:extLst>
              </p:cNvPr>
              <p:cNvGrpSpPr/>
              <p:nvPr/>
            </p:nvGrpSpPr>
            <p:grpSpPr>
              <a:xfrm>
                <a:off x="2988649" y="29718000"/>
                <a:ext cx="14112000" cy="1962000"/>
                <a:chOff x="2988649" y="29718000"/>
                <a:chExt cx="14112000" cy="1962000"/>
              </a:xfrm>
            </p:grpSpPr>
            <p:grpSp>
              <p:nvGrpSpPr>
                <p:cNvPr id="162" name="グループ化 161">
                  <a:extLst>
                    <a:ext uri="{FF2B5EF4-FFF2-40B4-BE49-F238E27FC236}">
                      <a16:creationId xmlns:a16="http://schemas.microsoft.com/office/drawing/2014/main" id="{F444CC8B-F7D4-C103-60CF-0E64DEE17F35}"/>
                    </a:ext>
                  </a:extLst>
                </p:cNvPr>
                <p:cNvGrpSpPr/>
                <p:nvPr/>
              </p:nvGrpSpPr>
              <p:grpSpPr>
                <a:xfrm>
                  <a:off x="2988649" y="29718000"/>
                  <a:ext cx="14112000" cy="1962000"/>
                  <a:chOff x="8635989" y="26696442"/>
                  <a:chExt cx="14112000" cy="1962000"/>
                </a:xfrm>
              </p:grpSpPr>
              <p:pic>
                <p:nvPicPr>
                  <p:cNvPr id="144" name="図 143">
                    <a:extLst>
                      <a:ext uri="{FF2B5EF4-FFF2-40B4-BE49-F238E27FC236}">
                        <a16:creationId xmlns:a16="http://schemas.microsoft.com/office/drawing/2014/main" id="{2FF284B9-B7A4-3B86-05CD-67EBE59C2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16541" y="26742334"/>
                    <a:ext cx="3380400" cy="1831050"/>
                  </a:xfrm>
                  <a:prstGeom prst="rect">
                    <a:avLst/>
                  </a:prstGeom>
                </p:spPr>
              </p:pic>
              <p:sp>
                <p:nvSpPr>
                  <p:cNvPr id="159" name="四角形: 角を丸くする 158">
                    <a:extLst>
                      <a:ext uri="{FF2B5EF4-FFF2-40B4-BE49-F238E27FC236}">
                        <a16:creationId xmlns:a16="http://schemas.microsoft.com/office/drawing/2014/main" id="{8BFF2621-8843-942C-0539-0C4ECC8694F2}"/>
                      </a:ext>
                    </a:extLst>
                  </p:cNvPr>
                  <p:cNvSpPr/>
                  <p:nvPr/>
                </p:nvSpPr>
                <p:spPr>
                  <a:xfrm>
                    <a:off x="8635989" y="26696442"/>
                    <a:ext cx="14112000" cy="1962000"/>
                  </a:xfrm>
                  <a:prstGeom prst="roundRect">
                    <a:avLst/>
                  </a:prstGeom>
                  <a:noFill/>
                  <a:ln w="76200" cap="flat" cmpd="sng" algn="ctr">
                    <a:solidFill>
                      <a:srgbClr val="3677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1"/>
                  </a:fontRef>
                </p:style>
                <p:txBody>
                  <a:bodyPr rtlCol="0" anchor="ctr"/>
                  <a:lstStyle/>
                  <a:p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❻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❾ 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ボクセル穴埋め</a:t>
                    </a:r>
                    <a:endParaRPr kumimoji="1" lang="en-US" altLang="ja-JP" sz="3200" b="1" dirty="0">
                      <a:solidFill>
                        <a:schemeClr val="tx1"/>
                      </a:solidFill>
                    </a:endParaRPr>
                  </a:p>
                  <a:p>
                    <a:pPr marL="914400" lvl="1" indent="-457200">
                      <a:buFont typeface="Arial" panose="020B0604020202020204" pitchFamily="34" charset="0"/>
                      <a:buChar char="•"/>
                    </a:pPr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点群から面作成</a:t>
                    </a:r>
                    <a:endParaRPr kumimoji="1" lang="en-US" altLang="ja-JP" sz="3200" b="1" dirty="0">
                      <a:solidFill>
                        <a:schemeClr val="tx1"/>
                      </a:solidFill>
                    </a:endParaRPr>
                  </a:p>
                  <a:p>
                    <a:endParaRPr kumimoji="1" lang="ja-JP" alt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8" name="楕円 177">
                  <a:extLst>
                    <a:ext uri="{FF2B5EF4-FFF2-40B4-BE49-F238E27FC236}">
                      <a16:creationId xmlns:a16="http://schemas.microsoft.com/office/drawing/2014/main" id="{B4C7BBCF-9FB6-92D9-1B23-EA822D0CC49B}"/>
                    </a:ext>
                  </a:extLst>
                </p:cNvPr>
                <p:cNvSpPr/>
                <p:nvPr/>
              </p:nvSpPr>
              <p:spPr>
                <a:xfrm>
                  <a:off x="9380801" y="299798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3D</a:t>
                  </a:r>
                </a:p>
              </p:txBody>
            </p:sp>
            <p:pic>
              <p:nvPicPr>
                <p:cNvPr id="43" name="図 42" descr="グラフィカル ユーザー インターフェイス&#10;&#10;自動的に生成された説明">
                  <a:extLst>
                    <a:ext uri="{FF2B5EF4-FFF2-40B4-BE49-F238E27FC236}">
                      <a16:creationId xmlns:a16="http://schemas.microsoft.com/office/drawing/2014/main" id="{40CDA017-A47B-BAE2-0C59-C91BB69D94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3"/>
                <a:srcRect l="57453" t="21030" r="3224" b="41158"/>
                <a:stretch/>
              </p:blipFill>
              <p:spPr>
                <a:xfrm>
                  <a:off x="13426312" y="29836800"/>
                  <a:ext cx="3380400" cy="1760697"/>
                </a:xfrm>
                <a:prstGeom prst="rect">
                  <a:avLst/>
                </a:prstGeom>
              </p:spPr>
            </p:pic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64278A68-4191-2F3B-0BA5-AD7DBD65164D}"/>
                    </a:ext>
                  </a:extLst>
                </p:cNvPr>
                <p:cNvSpPr/>
                <p:nvPr/>
              </p:nvSpPr>
              <p:spPr>
                <a:xfrm>
                  <a:off x="13535998" y="299808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CT</a:t>
                  </a:r>
                </a:p>
              </p:txBody>
            </p:sp>
          </p:grp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01537450-B13B-A4AB-3CE6-03B53CB31104}"/>
                  </a:ext>
                </a:extLst>
              </p:cNvPr>
              <p:cNvSpPr txBox="1"/>
              <p:nvPr/>
            </p:nvSpPr>
            <p:spPr>
              <a:xfrm>
                <a:off x="8099999" y="31187811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</a:rPr>
                  <a:t>回目</a:t>
                </a:r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22C2716A-A207-DB98-5CB8-FA50EE5FA1F0}"/>
                </a:ext>
              </a:extLst>
            </p:cNvPr>
            <p:cNvGrpSpPr/>
            <p:nvPr/>
          </p:nvGrpSpPr>
          <p:grpSpPr>
            <a:xfrm>
              <a:off x="2988649" y="31806000"/>
              <a:ext cx="14112000" cy="1962000"/>
              <a:chOff x="2988649" y="31806000"/>
              <a:chExt cx="14112000" cy="1962000"/>
            </a:xfrm>
          </p:grpSpPr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FA2673C4-DE41-32D1-E864-C81C1118E4AA}"/>
                  </a:ext>
                </a:extLst>
              </p:cNvPr>
              <p:cNvGrpSpPr/>
              <p:nvPr/>
            </p:nvGrpSpPr>
            <p:grpSpPr>
              <a:xfrm>
                <a:off x="2988649" y="31806000"/>
                <a:ext cx="14112000" cy="1962000"/>
                <a:chOff x="2988649" y="31806000"/>
                <a:chExt cx="14112000" cy="1962000"/>
              </a:xfrm>
            </p:grpSpPr>
            <p:grpSp>
              <p:nvGrpSpPr>
                <p:cNvPr id="163" name="グループ化 162">
                  <a:extLst>
                    <a:ext uri="{FF2B5EF4-FFF2-40B4-BE49-F238E27FC236}">
                      <a16:creationId xmlns:a16="http://schemas.microsoft.com/office/drawing/2014/main" id="{F277AF7B-63BC-FE20-E759-5365DF1F6DCB}"/>
                    </a:ext>
                  </a:extLst>
                </p:cNvPr>
                <p:cNvGrpSpPr/>
                <p:nvPr/>
              </p:nvGrpSpPr>
              <p:grpSpPr>
                <a:xfrm>
                  <a:off x="2988649" y="31806000"/>
                  <a:ext cx="14112000" cy="1962000"/>
                  <a:chOff x="8641412" y="28842529"/>
                  <a:chExt cx="14112000" cy="1962000"/>
                </a:xfrm>
              </p:grpSpPr>
              <p:pic>
                <p:nvPicPr>
                  <p:cNvPr id="146" name="図 145" descr="食品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55A6C093-7A24-FC9F-6CEF-51472EFE54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4921964" y="28888421"/>
                    <a:ext cx="3380400" cy="1831050"/>
                  </a:xfrm>
                  <a:prstGeom prst="rect">
                    <a:avLst/>
                  </a:prstGeom>
                </p:spPr>
              </p:pic>
              <p:sp>
                <p:nvSpPr>
                  <p:cNvPr id="160" name="四角形: 角を丸くする 159">
                    <a:extLst>
                      <a:ext uri="{FF2B5EF4-FFF2-40B4-BE49-F238E27FC236}">
                        <a16:creationId xmlns:a16="http://schemas.microsoft.com/office/drawing/2014/main" id="{4770B11B-B135-D0A6-AC1E-BF2BAE043D48}"/>
                      </a:ext>
                    </a:extLst>
                  </p:cNvPr>
                  <p:cNvSpPr/>
                  <p:nvPr/>
                </p:nvSpPr>
                <p:spPr>
                  <a:xfrm>
                    <a:off x="8641412" y="28842529"/>
                    <a:ext cx="14112000" cy="1962000"/>
                  </a:xfrm>
                  <a:prstGeom prst="roundRect">
                    <a:avLst/>
                  </a:prstGeom>
                  <a:noFill/>
                  <a:ln w="76200" cap="flat" cmpd="sng" algn="ctr">
                    <a:solidFill>
                      <a:srgbClr val="3677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1"/>
                  </a:fontRef>
                </p:style>
                <p:txBody>
                  <a:bodyPr rtlCol="0" anchor="ctr"/>
                  <a:lstStyle/>
                  <a:p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❼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❿ クロージング処理</a:t>
                    </a:r>
                    <a:endParaRPr kumimoji="1" lang="en-US" altLang="ja-JP" sz="3200" b="1" dirty="0">
                      <a:solidFill>
                        <a:schemeClr val="tx1"/>
                      </a:solidFill>
                    </a:endParaRPr>
                  </a:p>
                  <a:p>
                    <a:pPr marL="914400" lvl="1" indent="-457200">
                      <a:buFont typeface="Arial" panose="020B0604020202020204" pitchFamily="34" charset="0"/>
                      <a:buChar char="•"/>
                    </a:pPr>
                    <a:r>
                      <a:rPr kumimoji="1" lang="ja-JP" altLang="en-US" sz="3200" b="1" dirty="0">
                        <a:solidFill>
                          <a:schemeClr val="tx1"/>
                        </a:solidFill>
                      </a:rPr>
                      <a:t>穴埋め</a:t>
                    </a:r>
                    <a:endParaRPr kumimoji="1" lang="en-US" altLang="ja-JP" sz="3200" b="1" dirty="0">
                      <a:solidFill>
                        <a:schemeClr val="tx1"/>
                      </a:solidFill>
                    </a:endParaRPr>
                  </a:p>
                  <a:p>
                    <a:endParaRPr kumimoji="1" lang="ja-JP" alt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9" name="楕円 178">
                  <a:extLst>
                    <a:ext uri="{FF2B5EF4-FFF2-40B4-BE49-F238E27FC236}">
                      <a16:creationId xmlns:a16="http://schemas.microsoft.com/office/drawing/2014/main" id="{B63EADE5-AAC2-686E-5534-C2D9A92241FD}"/>
                    </a:ext>
                  </a:extLst>
                </p:cNvPr>
                <p:cNvSpPr/>
                <p:nvPr/>
              </p:nvSpPr>
              <p:spPr>
                <a:xfrm>
                  <a:off x="9380801" y="32067892"/>
                  <a:ext cx="810051" cy="797086"/>
                </a:xfrm>
                <a:prstGeom prst="ellipse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3D</a:t>
                  </a:r>
                </a:p>
              </p:txBody>
            </p:sp>
            <p:pic>
              <p:nvPicPr>
                <p:cNvPr id="51" name="図 50" descr="グラフィカル ユーザー インターフェイス&#10;&#10;自動的に生成された説明">
                  <a:extLst>
                    <a:ext uri="{FF2B5EF4-FFF2-40B4-BE49-F238E27FC236}">
                      <a16:creationId xmlns:a16="http://schemas.microsoft.com/office/drawing/2014/main" id="{1B48D94F-77DE-3573-8201-9A20260AA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5"/>
                <a:srcRect l="57704" t="21562" r="2973" b="40626"/>
                <a:stretch/>
              </p:blipFill>
              <p:spPr>
                <a:xfrm>
                  <a:off x="13426312" y="31924800"/>
                  <a:ext cx="3380400" cy="1760697"/>
                </a:xfrm>
                <a:prstGeom prst="rect">
                  <a:avLst/>
                </a:prstGeom>
              </p:spPr>
            </p:pic>
            <p:sp>
              <p:nvSpPr>
                <p:cNvPr id="52" name="楕円 51">
                  <a:extLst>
                    <a:ext uri="{FF2B5EF4-FFF2-40B4-BE49-F238E27FC236}">
                      <a16:creationId xmlns:a16="http://schemas.microsoft.com/office/drawing/2014/main" id="{AABB8E83-81EA-4047-FDD4-6612BB05A937}"/>
                    </a:ext>
                  </a:extLst>
                </p:cNvPr>
                <p:cNvSpPr/>
                <p:nvPr/>
              </p:nvSpPr>
              <p:spPr>
                <a:xfrm>
                  <a:off x="13535997" y="32068800"/>
                  <a:ext cx="810051" cy="797086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400" dirty="0">
                      <a:solidFill>
                        <a:schemeClr val="bg1"/>
                      </a:solidFill>
                    </a:rPr>
                    <a:t>CT</a:t>
                  </a:r>
                </a:p>
              </p:txBody>
            </p:sp>
          </p:grp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383DC42E-EFB4-0788-93CD-CEC24A2B09B1}"/>
                  </a:ext>
                </a:extLst>
              </p:cNvPr>
              <p:cNvSpPr txBox="1"/>
              <p:nvPr/>
            </p:nvSpPr>
            <p:spPr>
              <a:xfrm>
                <a:off x="8099998" y="33329214"/>
                <a:ext cx="810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2</a:t>
                </a:r>
                <a:r>
                  <a:rPr kumimoji="1" lang="ja-JP" altLang="en-US" sz="1600" dirty="0">
                    <a:solidFill>
                      <a:schemeClr val="bg1"/>
                    </a:solidFill>
                  </a:rPr>
                  <a:t>回目</a:t>
                </a:r>
              </a:p>
            </p:txBody>
          </p:sp>
        </p:grpSp>
      </p:grp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972B6D9F-F317-E49D-ABF0-77392325A748}"/>
              </a:ext>
            </a:extLst>
          </p:cNvPr>
          <p:cNvSpPr/>
          <p:nvPr/>
        </p:nvSpPr>
        <p:spPr>
          <a:xfrm rot="10800000">
            <a:off x="8980781" y="26884030"/>
            <a:ext cx="2426677" cy="1006738"/>
          </a:xfrm>
          <a:prstGeom prst="triangle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二等辺三角形 83">
            <a:extLst>
              <a:ext uri="{FF2B5EF4-FFF2-40B4-BE49-F238E27FC236}">
                <a16:creationId xmlns:a16="http://schemas.microsoft.com/office/drawing/2014/main" id="{96067099-495F-EE86-4139-9758AA790347}"/>
              </a:ext>
            </a:extLst>
          </p:cNvPr>
          <p:cNvSpPr/>
          <p:nvPr/>
        </p:nvSpPr>
        <p:spPr>
          <a:xfrm rot="10800000">
            <a:off x="8955724" y="34523931"/>
            <a:ext cx="2426677" cy="1006738"/>
          </a:xfrm>
          <a:prstGeom prst="triangle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8" name="図 187" descr="コンピューターゲームの画面&#10;&#10;中程度の精度で自動的に生成された説明">
            <a:extLst>
              <a:ext uri="{FF2B5EF4-FFF2-40B4-BE49-F238E27FC236}">
                <a16:creationId xmlns:a16="http://schemas.microsoft.com/office/drawing/2014/main" id="{E0DA91F4-4702-AEA1-04CF-B181368B97D7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7311" r="17629" b="10051"/>
          <a:stretch/>
        </p:blipFill>
        <p:spPr>
          <a:xfrm>
            <a:off x="18461686" y="29076457"/>
            <a:ext cx="3260068" cy="1771614"/>
          </a:xfrm>
          <a:prstGeom prst="rect">
            <a:avLst/>
          </a:prstGeom>
        </p:spPr>
      </p:pic>
      <p:pic>
        <p:nvPicPr>
          <p:cNvPr id="201" name="図 200" descr="コンピューターゲームの画面&#10;&#10;中程度の精度で自動的に生成された説明">
            <a:extLst>
              <a:ext uri="{FF2B5EF4-FFF2-40B4-BE49-F238E27FC236}">
                <a16:creationId xmlns:a16="http://schemas.microsoft.com/office/drawing/2014/main" id="{A1B5D9E8-799B-AEF2-0BD7-D87F195B38B6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t="6853" r="17618" b="9469"/>
          <a:stretch/>
        </p:blipFill>
        <p:spPr>
          <a:xfrm>
            <a:off x="21818072" y="29068442"/>
            <a:ext cx="3220017" cy="1771614"/>
          </a:xfrm>
          <a:prstGeom prst="rect">
            <a:avLst/>
          </a:prstGeom>
        </p:spPr>
      </p:pic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412D8945-65D6-7CFE-AA11-7459EBCAE40F}"/>
              </a:ext>
            </a:extLst>
          </p:cNvPr>
          <p:cNvSpPr txBox="1"/>
          <p:nvPr/>
        </p:nvSpPr>
        <p:spPr>
          <a:xfrm>
            <a:off x="19167703" y="30904314"/>
            <a:ext cx="553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顎骨モデル表示　　　　　　粘膜モデル表示</a:t>
            </a:r>
          </a:p>
        </p:txBody>
      </p:sp>
      <p:grpSp>
        <p:nvGrpSpPr>
          <p:cNvPr id="208" name="グループ化 207">
            <a:extLst>
              <a:ext uri="{FF2B5EF4-FFF2-40B4-BE49-F238E27FC236}">
                <a16:creationId xmlns:a16="http://schemas.microsoft.com/office/drawing/2014/main" id="{CABD9D51-3C6F-D963-61FC-66F1426537CA}"/>
              </a:ext>
            </a:extLst>
          </p:cNvPr>
          <p:cNvGrpSpPr/>
          <p:nvPr/>
        </p:nvGrpSpPr>
        <p:grpSpPr>
          <a:xfrm>
            <a:off x="19699160" y="24049978"/>
            <a:ext cx="4031579" cy="2066364"/>
            <a:chOff x="537466" y="3212197"/>
            <a:chExt cx="5241704" cy="2790000"/>
          </a:xfrm>
        </p:grpSpPr>
        <p:pic>
          <p:nvPicPr>
            <p:cNvPr id="209" name="図 208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695B799B-6ECD-D7E5-250C-05F63BD74282}"/>
                </a:ext>
              </a:extLst>
            </p:cNvPr>
            <p:cNvPicPr>
              <a:picLocks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66" y="3212197"/>
              <a:ext cx="5241704" cy="279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0" name="グループ化 209">
              <a:extLst>
                <a:ext uri="{FF2B5EF4-FFF2-40B4-BE49-F238E27FC236}">
                  <a16:creationId xmlns:a16="http://schemas.microsoft.com/office/drawing/2014/main" id="{B5B7AE79-704A-514B-5A1B-DD4E3FA56C29}"/>
                </a:ext>
              </a:extLst>
            </p:cNvPr>
            <p:cNvGrpSpPr/>
            <p:nvPr/>
          </p:nvGrpSpPr>
          <p:grpSpPr>
            <a:xfrm>
              <a:off x="2386987" y="4227467"/>
              <a:ext cx="3276051" cy="1655727"/>
              <a:chOff x="2397261" y="3906205"/>
              <a:chExt cx="3276051" cy="1655727"/>
            </a:xfrm>
          </p:grpSpPr>
          <p:sp>
            <p:nvSpPr>
              <p:cNvPr id="211" name="正方形/長方形 210">
                <a:extLst>
                  <a:ext uri="{FF2B5EF4-FFF2-40B4-BE49-F238E27FC236}">
                    <a16:creationId xmlns:a16="http://schemas.microsoft.com/office/drawing/2014/main" id="{A0A3D1DF-D9F6-F3D5-5DFD-48EEA1531EA9}"/>
                  </a:ext>
                </a:extLst>
              </p:cNvPr>
              <p:cNvSpPr/>
              <p:nvPr/>
            </p:nvSpPr>
            <p:spPr>
              <a:xfrm>
                <a:off x="4450273" y="5455099"/>
                <a:ext cx="475789" cy="106833"/>
              </a:xfrm>
              <a:prstGeom prst="rect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" name="直線コネクタ 211">
                <a:extLst>
                  <a:ext uri="{FF2B5EF4-FFF2-40B4-BE49-F238E27FC236}">
                    <a16:creationId xmlns:a16="http://schemas.microsoft.com/office/drawing/2014/main" id="{731453A7-DEAF-D61C-0B81-5BBB32B93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5009" y="4772042"/>
                <a:ext cx="1955264" cy="68305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7" name="直線コネクタ 226">
                <a:extLst>
                  <a:ext uri="{FF2B5EF4-FFF2-40B4-BE49-F238E27FC236}">
                    <a16:creationId xmlns:a16="http://schemas.microsoft.com/office/drawing/2014/main" id="{DFD8814E-FE34-B98E-7CF8-66CFF049E7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26062" y="4772042"/>
                <a:ext cx="670398" cy="68305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8" name="四角形: 角を丸くする 227">
                <a:extLst>
                  <a:ext uri="{FF2B5EF4-FFF2-40B4-BE49-F238E27FC236}">
                    <a16:creationId xmlns:a16="http://schemas.microsoft.com/office/drawing/2014/main" id="{2D7179FD-A19A-94F1-DB59-D6FF9ACB0653}"/>
                  </a:ext>
                </a:extLst>
              </p:cNvPr>
              <p:cNvSpPr/>
              <p:nvPr/>
            </p:nvSpPr>
            <p:spPr>
              <a:xfrm>
                <a:off x="2397261" y="3906205"/>
                <a:ext cx="3276051" cy="883403"/>
              </a:xfrm>
              <a:prstGeom prst="roundRect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/>
                  <a:t>❷</a:t>
                </a:r>
                <a:r>
                  <a:rPr kumimoji="1" lang="ja-JP" altLang="en-US" b="1"/>
                  <a:t>～⓬：自動</a:t>
                </a:r>
                <a:r>
                  <a:rPr kumimoji="1" lang="ja-JP" altLang="en-US" b="1" dirty="0"/>
                  <a:t>処理</a:t>
                </a:r>
                <a:endParaRPr kumimoji="1" lang="en-US" altLang="ja-JP" b="1" dirty="0"/>
              </a:p>
              <a:p>
                <a:pPr algn="ctr"/>
                <a:r>
                  <a:rPr kumimoji="1" lang="ja-JP" altLang="en-US" b="1" dirty="0"/>
                  <a:t>（</a:t>
                </a:r>
                <a:r>
                  <a:rPr kumimoji="1" lang="en-US" altLang="ja-JP" b="1" dirty="0"/>
                  <a:t>Auto</a:t>
                </a:r>
                <a:r>
                  <a:rPr kumimoji="1" lang="ja-JP" altLang="en-US" b="1" dirty="0"/>
                  <a:t>ボタン</a:t>
                </a:r>
                <a:r>
                  <a:rPr kumimoji="1" lang="ja-JP" altLang="en-US" dirty="0"/>
                  <a:t>）</a:t>
                </a:r>
                <a:endParaRPr kumimoji="1" lang="en-US" altLang="ja-JP" dirty="0"/>
              </a:p>
            </p:txBody>
          </p:sp>
        </p:grpSp>
      </p:grpSp>
      <p:sp>
        <p:nvSpPr>
          <p:cNvPr id="230" name="二等辺三角形 229">
            <a:extLst>
              <a:ext uri="{FF2B5EF4-FFF2-40B4-BE49-F238E27FC236}">
                <a16:creationId xmlns:a16="http://schemas.microsoft.com/office/drawing/2014/main" id="{87E44908-A2C7-D6B2-693B-C34F2C630039}"/>
              </a:ext>
            </a:extLst>
          </p:cNvPr>
          <p:cNvSpPr/>
          <p:nvPr/>
        </p:nvSpPr>
        <p:spPr>
          <a:xfrm rot="5400000">
            <a:off x="23602711" y="25032024"/>
            <a:ext cx="1018549" cy="309672"/>
          </a:xfrm>
          <a:prstGeom prst="triangle">
            <a:avLst/>
          </a:prstGeom>
          <a:solidFill>
            <a:srgbClr val="36777E"/>
          </a:solidFill>
          <a:ln>
            <a:solidFill>
              <a:srgbClr val="3677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22EC7E48-1D8B-903E-4A69-22442A7E9C3B}"/>
              </a:ext>
            </a:extLst>
          </p:cNvPr>
          <p:cNvGrpSpPr/>
          <p:nvPr/>
        </p:nvGrpSpPr>
        <p:grpSpPr>
          <a:xfrm>
            <a:off x="24496830" y="24055410"/>
            <a:ext cx="3978561" cy="2066364"/>
            <a:chOff x="24475904" y="23644202"/>
            <a:chExt cx="5283461" cy="2873287"/>
          </a:xfrm>
        </p:grpSpPr>
        <p:pic>
          <p:nvPicPr>
            <p:cNvPr id="229" name="図 228" descr="モニター, スクリーンショット, コンピュータ, 画面 が含まれている画像&#10;&#10;自動的に生成された説明">
              <a:extLst>
                <a:ext uri="{FF2B5EF4-FFF2-40B4-BE49-F238E27FC236}">
                  <a16:creationId xmlns:a16="http://schemas.microsoft.com/office/drawing/2014/main" id="{CBB26EFB-AB76-9BF8-D27B-6EC15E0DB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5904" y="23644202"/>
              <a:ext cx="5283461" cy="2873287"/>
            </a:xfrm>
            <a:prstGeom prst="rect">
              <a:avLst/>
            </a:prstGeom>
          </p:spPr>
        </p:pic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AD4CFE23-8DC4-B2C9-68AD-A6A179A01458}"/>
                </a:ext>
              </a:extLst>
            </p:cNvPr>
            <p:cNvSpPr/>
            <p:nvPr/>
          </p:nvSpPr>
          <p:spPr>
            <a:xfrm rot="460387">
              <a:off x="27954025" y="24445973"/>
              <a:ext cx="819398" cy="121181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3" name="直線コネクタ 232">
              <a:extLst>
                <a:ext uri="{FF2B5EF4-FFF2-40B4-BE49-F238E27FC236}">
                  <a16:creationId xmlns:a16="http://schemas.microsoft.com/office/drawing/2014/main" id="{E281A798-802D-4A92-48EE-AD8342B4E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8900" y="25343560"/>
              <a:ext cx="460656" cy="96081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直線コネクタ 233">
              <a:extLst>
                <a:ext uri="{FF2B5EF4-FFF2-40B4-BE49-F238E27FC236}">
                  <a16:creationId xmlns:a16="http://schemas.microsoft.com/office/drawing/2014/main" id="{F3E750EE-78FF-6512-0C93-B5E26CBB0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79746" y="24588593"/>
              <a:ext cx="1250588" cy="128315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5" name="四角形: 角を丸くする 234">
              <a:extLst>
                <a:ext uri="{FF2B5EF4-FFF2-40B4-BE49-F238E27FC236}">
                  <a16:creationId xmlns:a16="http://schemas.microsoft.com/office/drawing/2014/main" id="{6C57A727-ED44-C9E0-CD4D-912719B1948C}"/>
                </a:ext>
              </a:extLst>
            </p:cNvPr>
            <p:cNvSpPr/>
            <p:nvPr/>
          </p:nvSpPr>
          <p:spPr>
            <a:xfrm>
              <a:off x="26837205" y="25840589"/>
              <a:ext cx="1414605" cy="502332"/>
            </a:xfrm>
            <a:prstGeom prst="round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/>
                <a:t>粘膜部</a:t>
              </a:r>
              <a:endParaRPr kumimoji="1" lang="en-US" altLang="ja-JP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72196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5341</TotalTime>
  <Words>979</Words>
  <Application>Microsoft Office PowerPoint</Application>
  <PresentationFormat>ユーザー設定</PresentationFormat>
  <Paragraphs>247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千都 田村</dc:creator>
  <cp:lastModifiedBy>千都 田村</cp:lastModifiedBy>
  <cp:revision>1</cp:revision>
  <dcterms:created xsi:type="dcterms:W3CDTF">2024-02-05T04:04:56Z</dcterms:created>
  <dcterms:modified xsi:type="dcterms:W3CDTF">2024-02-18T12:50:41Z</dcterms:modified>
</cp:coreProperties>
</file>