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96" r:id="rId1"/>
  </p:sldMasterIdLst>
  <p:notesMasterIdLst>
    <p:notesMasterId r:id="rId3"/>
  </p:notesMasterIdLst>
  <p:sldIdLst>
    <p:sldId id="258" r:id="rId2"/>
  </p:sldIdLst>
  <p:sldSz cx="30275213" cy="42803763"/>
  <p:notesSz cx="6858000" cy="9144000"/>
  <p:embeddedFontLst>
    <p:embeddedFont>
      <p:font typeface="源真ゴシック Bold" panose="020B0602020203020207" pitchFamily="50" charset="-128"/>
      <p:bold r:id="rId4"/>
    </p:embeddedFont>
    <p:embeddedFont>
      <p:font typeface="源真ゴシック Regular" panose="020B0302020203020207" pitchFamily="50" charset="-128"/>
      <p:regular r:id="rId5"/>
    </p:embeddedFont>
    <p:embeddedFont>
      <p:font typeface="游ゴシック" panose="020B0400000000000000" pitchFamily="50" charset="-128"/>
      <p:regular r:id="rId6"/>
      <p:bold r:id="rId7"/>
    </p:embeddedFont>
    <p:embeddedFont>
      <p:font typeface="游ゴシック Medium" panose="020B0500000000000000" pitchFamily="50" charset="-128"/>
      <p:regular r:id="rId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3F3F"/>
    <a:srgbClr val="36777E"/>
    <a:srgbClr val="FF9999"/>
    <a:srgbClr val="CCECFF"/>
    <a:srgbClr val="42939C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087909-926C-4F2A-8B3E-C517CFD7414D}" v="46" dt="2024-02-26T13:25:22.7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94" autoAdjust="0"/>
  </p:normalViewPr>
  <p:slideViewPr>
    <p:cSldViewPr snapToGrid="0">
      <p:cViewPr>
        <p:scale>
          <a:sx n="275" d="100"/>
          <a:sy n="275" d="100"/>
        </p:scale>
        <p:origin x="-37734" y="-492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microsoft.com/office/2016/11/relationships/changesInfo" Target="changesInfos/changesInfo1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theme" Target="theme/theme1.xml"/><Relationship Id="rId5" Type="http://schemas.openxmlformats.org/officeDocument/2006/relationships/font" Target="fonts/font2.fntdata"/><Relationship Id="rId10" Type="http://schemas.openxmlformats.org/officeDocument/2006/relationships/viewProps" Target="viewProps.xml"/><Relationship Id="rId4" Type="http://schemas.openxmlformats.org/officeDocument/2006/relationships/font" Target="fonts/font1.fntdata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田村　千都" userId="f38e9360-4b3f-4838-8745-13a536dc0bb0" providerId="ADAL" clId="{62087909-926C-4F2A-8B3E-C517CFD7414D}"/>
    <pc:docChg chg="undo redo custSel addSld delSld modSld modMainMaster">
      <pc:chgData name="田村　千都" userId="f38e9360-4b3f-4838-8745-13a536dc0bb0" providerId="ADAL" clId="{62087909-926C-4F2A-8B3E-C517CFD7414D}" dt="2024-02-26T13:25:34.084" v="14093" actId="1076"/>
      <pc:docMkLst>
        <pc:docMk/>
      </pc:docMkLst>
      <pc:sldChg chg="addSp delSp modSp new del mod setBg">
        <pc:chgData name="田村　千都" userId="f38e9360-4b3f-4838-8745-13a536dc0bb0" providerId="ADAL" clId="{62087909-926C-4F2A-8B3E-C517CFD7414D}" dt="2024-02-18T01:27:35.456" v="5736" actId="2696"/>
        <pc:sldMkLst>
          <pc:docMk/>
          <pc:sldMk cId="4075917975" sldId="256"/>
        </pc:sldMkLst>
        <pc:spChg chg="add mod">
          <ac:chgData name="田村　千都" userId="f38e9360-4b3f-4838-8745-13a536dc0bb0" providerId="ADAL" clId="{62087909-926C-4F2A-8B3E-C517CFD7414D}" dt="2024-02-05T05:55:27.060" v="2787" actId="1076"/>
          <ac:spMkLst>
            <pc:docMk/>
            <pc:sldMk cId="4075917975" sldId="256"/>
            <ac:spMk id="2" creationId="{7197E4E8-7D18-F9B8-D9DF-4A0736BBE2F4}"/>
          </ac:spMkLst>
        </pc:spChg>
        <pc:spChg chg="add mod">
          <ac:chgData name="田村　千都" userId="f38e9360-4b3f-4838-8745-13a536dc0bb0" providerId="ADAL" clId="{62087909-926C-4F2A-8B3E-C517CFD7414D}" dt="2024-02-08T05:29:22.658" v="3115" actId="20577"/>
          <ac:spMkLst>
            <pc:docMk/>
            <pc:sldMk cId="4075917975" sldId="256"/>
            <ac:spMk id="3" creationId="{6C38827A-DBA3-3CE4-A355-552D7F3B8DA0}"/>
          </ac:spMkLst>
        </pc:spChg>
        <pc:spChg chg="add mod">
          <ac:chgData name="田村　千都" userId="f38e9360-4b3f-4838-8745-13a536dc0bb0" providerId="ADAL" clId="{62087909-926C-4F2A-8B3E-C517CFD7414D}" dt="2024-02-05T05:42:37.009" v="2063" actId="20577"/>
          <ac:spMkLst>
            <pc:docMk/>
            <pc:sldMk cId="4075917975" sldId="256"/>
            <ac:spMk id="4" creationId="{4622BB5B-F305-1145-8976-8673BC1D7069}"/>
          </ac:spMkLst>
        </pc:spChg>
        <pc:spChg chg="add mod">
          <ac:chgData name="田村　千都" userId="f38e9360-4b3f-4838-8745-13a536dc0bb0" providerId="ADAL" clId="{62087909-926C-4F2A-8B3E-C517CFD7414D}" dt="2024-02-05T04:51:27.032" v="764" actId="255"/>
          <ac:spMkLst>
            <pc:docMk/>
            <pc:sldMk cId="4075917975" sldId="256"/>
            <ac:spMk id="5" creationId="{3144A516-7A74-2F81-5D26-FD98521509CE}"/>
          </ac:spMkLst>
        </pc:spChg>
        <pc:spChg chg="add mod">
          <ac:chgData name="田村　千都" userId="f38e9360-4b3f-4838-8745-13a536dc0bb0" providerId="ADAL" clId="{62087909-926C-4F2A-8B3E-C517CFD7414D}" dt="2024-02-08T05:37:29.056" v="3264" actId="1076"/>
          <ac:spMkLst>
            <pc:docMk/>
            <pc:sldMk cId="4075917975" sldId="256"/>
            <ac:spMk id="6" creationId="{3FB1BB63-15BB-DF5A-2941-47351CF82101}"/>
          </ac:spMkLst>
        </pc:spChg>
        <pc:spChg chg="add del mod">
          <ac:chgData name="田村　千都" userId="f38e9360-4b3f-4838-8745-13a536dc0bb0" providerId="ADAL" clId="{62087909-926C-4F2A-8B3E-C517CFD7414D}" dt="2024-02-05T04:56:09.985" v="917" actId="478"/>
          <ac:spMkLst>
            <pc:docMk/>
            <pc:sldMk cId="4075917975" sldId="256"/>
            <ac:spMk id="7" creationId="{D339C70E-C8AF-206F-6BAA-0F82D50CA5E2}"/>
          </ac:spMkLst>
        </pc:spChg>
        <pc:spChg chg="add mod">
          <ac:chgData name="田村　千都" userId="f38e9360-4b3f-4838-8745-13a536dc0bb0" providerId="ADAL" clId="{62087909-926C-4F2A-8B3E-C517CFD7414D}" dt="2024-02-08T05:49:33.599" v="3440" actId="14100"/>
          <ac:spMkLst>
            <pc:docMk/>
            <pc:sldMk cId="4075917975" sldId="256"/>
            <ac:spMk id="8" creationId="{74BB3059-CF3D-FC96-C2F8-195AC787530D}"/>
          </ac:spMkLst>
        </pc:spChg>
        <pc:spChg chg="add mod">
          <ac:chgData name="田村　千都" userId="f38e9360-4b3f-4838-8745-13a536dc0bb0" providerId="ADAL" clId="{62087909-926C-4F2A-8B3E-C517CFD7414D}" dt="2024-02-05T04:56:15.515" v="918"/>
          <ac:spMkLst>
            <pc:docMk/>
            <pc:sldMk cId="4075917975" sldId="256"/>
            <ac:spMk id="9" creationId="{989ED07D-FF2E-6C15-F61C-6F7C4A3D63D9}"/>
          </ac:spMkLst>
        </pc:spChg>
        <pc:spChg chg="add mod">
          <ac:chgData name="田村　千都" userId="f38e9360-4b3f-4838-8745-13a536dc0bb0" providerId="ADAL" clId="{62087909-926C-4F2A-8B3E-C517CFD7414D}" dt="2024-02-08T05:48:55.520" v="3430" actId="14100"/>
          <ac:spMkLst>
            <pc:docMk/>
            <pc:sldMk cId="4075917975" sldId="256"/>
            <ac:spMk id="10" creationId="{E5ED3052-1B42-E412-5FBF-8470D95ED3FA}"/>
          </ac:spMkLst>
        </pc:spChg>
        <pc:spChg chg="add mod">
          <ac:chgData name="田村　千都" userId="f38e9360-4b3f-4838-8745-13a536dc0bb0" providerId="ADAL" clId="{62087909-926C-4F2A-8B3E-C517CFD7414D}" dt="2024-02-08T05:49:22.889" v="3437" actId="14100"/>
          <ac:spMkLst>
            <pc:docMk/>
            <pc:sldMk cId="4075917975" sldId="256"/>
            <ac:spMk id="11" creationId="{180C8C4C-807B-46DA-2025-583ABBAA0D94}"/>
          </ac:spMkLst>
        </pc:spChg>
        <pc:spChg chg="add mod">
          <ac:chgData name="田村　千都" userId="f38e9360-4b3f-4838-8745-13a536dc0bb0" providerId="ADAL" clId="{62087909-926C-4F2A-8B3E-C517CFD7414D}" dt="2024-02-05T05:39:11.128" v="2027" actId="14100"/>
          <ac:spMkLst>
            <pc:docMk/>
            <pc:sldMk cId="4075917975" sldId="256"/>
            <ac:spMk id="12" creationId="{397E5E13-4ADD-EC26-1ECC-7B2284A71CD1}"/>
          </ac:spMkLst>
        </pc:spChg>
        <pc:spChg chg="add mod">
          <ac:chgData name="田村　千都" userId="f38e9360-4b3f-4838-8745-13a536dc0bb0" providerId="ADAL" clId="{62087909-926C-4F2A-8B3E-C517CFD7414D}" dt="2024-02-05T05:44:14.827" v="2257" actId="20577"/>
          <ac:spMkLst>
            <pc:docMk/>
            <pc:sldMk cId="4075917975" sldId="256"/>
            <ac:spMk id="13" creationId="{E8152CA1-AA28-3B6D-9749-2484E5448458}"/>
          </ac:spMkLst>
        </pc:spChg>
        <pc:spChg chg="mod">
          <ac:chgData name="田村　千都" userId="f38e9360-4b3f-4838-8745-13a536dc0bb0" providerId="ADAL" clId="{62087909-926C-4F2A-8B3E-C517CFD7414D}" dt="2024-02-08T05:08:44.018" v="2829"/>
          <ac:spMkLst>
            <pc:docMk/>
            <pc:sldMk cId="4075917975" sldId="256"/>
            <ac:spMk id="14" creationId="{0F583D4F-2369-71F0-4516-BFE3F6F45CE3}"/>
          </ac:spMkLst>
        </pc:spChg>
        <pc:spChg chg="add del mod">
          <ac:chgData name="田村　千都" userId="f38e9360-4b3f-4838-8745-13a536dc0bb0" providerId="ADAL" clId="{62087909-926C-4F2A-8B3E-C517CFD7414D}" dt="2024-02-05T05:12:13.177" v="1370" actId="478"/>
          <ac:spMkLst>
            <pc:docMk/>
            <pc:sldMk cId="4075917975" sldId="256"/>
            <ac:spMk id="14" creationId="{DFA0B0B1-028D-EAE7-E369-1AFA98D65883}"/>
          </ac:spMkLst>
        </pc:spChg>
        <pc:spChg chg="mod">
          <ac:chgData name="田村　千都" userId="f38e9360-4b3f-4838-8745-13a536dc0bb0" providerId="ADAL" clId="{62087909-926C-4F2A-8B3E-C517CFD7414D}" dt="2024-02-08T05:08:44.018" v="2829"/>
          <ac:spMkLst>
            <pc:docMk/>
            <pc:sldMk cId="4075917975" sldId="256"/>
            <ac:spMk id="15" creationId="{C3ACE55A-E2D3-3C33-EAF5-2E9E724222E5}"/>
          </ac:spMkLst>
        </pc:spChg>
        <pc:spChg chg="add mod">
          <ac:chgData name="田村　千都" userId="f38e9360-4b3f-4838-8745-13a536dc0bb0" providerId="ADAL" clId="{62087909-926C-4F2A-8B3E-C517CFD7414D}" dt="2024-02-05T05:41:46.766" v="2041" actId="11"/>
          <ac:spMkLst>
            <pc:docMk/>
            <pc:sldMk cId="4075917975" sldId="256"/>
            <ac:spMk id="17" creationId="{F275303D-87C7-FC2B-8630-D25E43D0A052}"/>
          </ac:spMkLst>
        </pc:spChg>
        <pc:spChg chg="add del mod">
          <ac:chgData name="田村　千都" userId="f38e9360-4b3f-4838-8745-13a536dc0bb0" providerId="ADAL" clId="{62087909-926C-4F2A-8B3E-C517CFD7414D}" dt="2024-02-05T05:15:09.761" v="1427" actId="478"/>
          <ac:spMkLst>
            <pc:docMk/>
            <pc:sldMk cId="4075917975" sldId="256"/>
            <ac:spMk id="18" creationId="{6A4D306A-897E-3331-05D5-39718E3BD3AE}"/>
          </ac:spMkLst>
        </pc:spChg>
        <pc:spChg chg="add mod">
          <ac:chgData name="田村　千都" userId="f38e9360-4b3f-4838-8745-13a536dc0bb0" providerId="ADAL" clId="{62087909-926C-4F2A-8B3E-C517CFD7414D}" dt="2024-02-08T05:51:01.446" v="3497" actId="404"/>
          <ac:spMkLst>
            <pc:docMk/>
            <pc:sldMk cId="4075917975" sldId="256"/>
            <ac:spMk id="19" creationId="{A4F93074-0B5F-EEC0-BD56-D86828C7D335}"/>
          </ac:spMkLst>
        </pc:spChg>
        <pc:spChg chg="add mod">
          <ac:chgData name="田村　千都" userId="f38e9360-4b3f-4838-8745-13a536dc0bb0" providerId="ADAL" clId="{62087909-926C-4F2A-8B3E-C517CFD7414D}" dt="2024-02-05T05:37:08.870" v="2007" actId="1076"/>
          <ac:spMkLst>
            <pc:docMk/>
            <pc:sldMk cId="4075917975" sldId="256"/>
            <ac:spMk id="20" creationId="{6D146601-8AF4-FF3F-0070-A45AB2012BAE}"/>
          </ac:spMkLst>
        </pc:spChg>
        <pc:spChg chg="mod">
          <ac:chgData name="田村　千都" userId="f38e9360-4b3f-4838-8745-13a536dc0bb0" providerId="ADAL" clId="{62087909-926C-4F2A-8B3E-C517CFD7414D}" dt="2024-02-08T05:08:44.018" v="2829"/>
          <ac:spMkLst>
            <pc:docMk/>
            <pc:sldMk cId="4075917975" sldId="256"/>
            <ac:spMk id="23" creationId="{C175D0F5-5666-D201-D8F1-B9311E85ACB9}"/>
          </ac:spMkLst>
        </pc:spChg>
        <pc:spChg chg="add mod">
          <ac:chgData name="田村　千都" userId="f38e9360-4b3f-4838-8745-13a536dc0bb0" providerId="ADAL" clId="{62087909-926C-4F2A-8B3E-C517CFD7414D}" dt="2024-02-05T05:51:55.326" v="2748" actId="1036"/>
          <ac:spMkLst>
            <pc:docMk/>
            <pc:sldMk cId="4075917975" sldId="256"/>
            <ac:spMk id="25" creationId="{6413657F-BD1F-8077-1A8A-F9B2D36744F2}"/>
          </ac:spMkLst>
        </pc:spChg>
        <pc:spChg chg="add mod">
          <ac:chgData name="田村　千都" userId="f38e9360-4b3f-4838-8745-13a536dc0bb0" providerId="ADAL" clId="{62087909-926C-4F2A-8B3E-C517CFD7414D}" dt="2024-02-05T05:51:30.762" v="2744" actId="1076"/>
          <ac:spMkLst>
            <pc:docMk/>
            <pc:sldMk cId="4075917975" sldId="256"/>
            <ac:spMk id="26" creationId="{DFB95083-4603-3E85-8118-F2C9CB512384}"/>
          </ac:spMkLst>
        </pc:spChg>
        <pc:spChg chg="mod">
          <ac:chgData name="田村　千都" userId="f38e9360-4b3f-4838-8745-13a536dc0bb0" providerId="ADAL" clId="{62087909-926C-4F2A-8B3E-C517CFD7414D}" dt="2024-02-08T05:08:44.018" v="2829"/>
          <ac:spMkLst>
            <pc:docMk/>
            <pc:sldMk cId="4075917975" sldId="256"/>
            <ac:spMk id="27" creationId="{73845225-1C99-DF4F-905E-2F3A90189B94}"/>
          </ac:spMkLst>
        </pc:spChg>
        <pc:spChg chg="mod">
          <ac:chgData name="田村　千都" userId="f38e9360-4b3f-4838-8745-13a536dc0bb0" providerId="ADAL" clId="{62087909-926C-4F2A-8B3E-C517CFD7414D}" dt="2024-02-08T05:08:44.018" v="2829"/>
          <ac:spMkLst>
            <pc:docMk/>
            <pc:sldMk cId="4075917975" sldId="256"/>
            <ac:spMk id="30" creationId="{6A9B0650-3995-35D4-78EA-09DA47C5E564}"/>
          </ac:spMkLst>
        </pc:spChg>
        <pc:spChg chg="mod">
          <ac:chgData name="田村　千都" userId="f38e9360-4b3f-4838-8745-13a536dc0bb0" providerId="ADAL" clId="{62087909-926C-4F2A-8B3E-C517CFD7414D}" dt="2024-02-08T05:08:44.018" v="2829"/>
          <ac:spMkLst>
            <pc:docMk/>
            <pc:sldMk cId="4075917975" sldId="256"/>
            <ac:spMk id="32" creationId="{BAF26F7A-AD98-7CB8-9391-70DAAB51FB47}"/>
          </ac:spMkLst>
        </pc:spChg>
        <pc:spChg chg="mod">
          <ac:chgData name="田村　千都" userId="f38e9360-4b3f-4838-8745-13a536dc0bb0" providerId="ADAL" clId="{62087909-926C-4F2A-8B3E-C517CFD7414D}" dt="2024-02-08T05:08:44.018" v="2829"/>
          <ac:spMkLst>
            <pc:docMk/>
            <pc:sldMk cId="4075917975" sldId="256"/>
            <ac:spMk id="33" creationId="{1AF9C86A-2F51-ACF7-8F10-E12310375D13}"/>
          </ac:spMkLst>
        </pc:spChg>
        <pc:spChg chg="mod">
          <ac:chgData name="田村　千都" userId="f38e9360-4b3f-4838-8745-13a536dc0bb0" providerId="ADAL" clId="{62087909-926C-4F2A-8B3E-C517CFD7414D}" dt="2024-02-08T05:08:44.018" v="2829"/>
          <ac:spMkLst>
            <pc:docMk/>
            <pc:sldMk cId="4075917975" sldId="256"/>
            <ac:spMk id="36" creationId="{BC20CD27-34EE-7A26-049D-B70F038A7C43}"/>
          </ac:spMkLst>
        </pc:spChg>
        <pc:spChg chg="mod">
          <ac:chgData name="田村　千都" userId="f38e9360-4b3f-4838-8745-13a536dc0bb0" providerId="ADAL" clId="{62087909-926C-4F2A-8B3E-C517CFD7414D}" dt="2024-02-08T05:08:44.018" v="2829"/>
          <ac:spMkLst>
            <pc:docMk/>
            <pc:sldMk cId="4075917975" sldId="256"/>
            <ac:spMk id="37" creationId="{AB2B0DFA-188D-4F58-D977-95682F5762C2}"/>
          </ac:spMkLst>
        </pc:spChg>
        <pc:spChg chg="mod">
          <ac:chgData name="田村　千都" userId="f38e9360-4b3f-4838-8745-13a536dc0bb0" providerId="ADAL" clId="{62087909-926C-4F2A-8B3E-C517CFD7414D}" dt="2024-02-08T05:08:44.018" v="2829"/>
          <ac:spMkLst>
            <pc:docMk/>
            <pc:sldMk cId="4075917975" sldId="256"/>
            <ac:spMk id="38" creationId="{DACE560D-1CDA-0B91-B53D-A93693EA6606}"/>
          </ac:spMkLst>
        </pc:spChg>
        <pc:spChg chg="add mod">
          <ac:chgData name="田村　千都" userId="f38e9360-4b3f-4838-8745-13a536dc0bb0" providerId="ADAL" clId="{62087909-926C-4F2A-8B3E-C517CFD7414D}" dt="2024-02-08T05:09:12.629" v="2831" actId="1076"/>
          <ac:spMkLst>
            <pc:docMk/>
            <pc:sldMk cId="4075917975" sldId="256"/>
            <ac:spMk id="39" creationId="{E619E793-2018-C7AF-940A-611338B4E98D}"/>
          </ac:spMkLst>
        </pc:spChg>
        <pc:spChg chg="add mod">
          <ac:chgData name="田村　千都" userId="f38e9360-4b3f-4838-8745-13a536dc0bb0" providerId="ADAL" clId="{62087909-926C-4F2A-8B3E-C517CFD7414D}" dt="2024-02-08T05:09:12.629" v="2831" actId="1076"/>
          <ac:spMkLst>
            <pc:docMk/>
            <pc:sldMk cId="4075917975" sldId="256"/>
            <ac:spMk id="40" creationId="{793CA712-9CE6-F68C-543D-C8741173F901}"/>
          </ac:spMkLst>
        </pc:spChg>
        <pc:spChg chg="mod">
          <ac:chgData name="田村　千都" userId="f38e9360-4b3f-4838-8745-13a536dc0bb0" providerId="ADAL" clId="{62087909-926C-4F2A-8B3E-C517CFD7414D}" dt="2024-02-08T05:09:15.882" v="2832"/>
          <ac:spMkLst>
            <pc:docMk/>
            <pc:sldMk cId="4075917975" sldId="256"/>
            <ac:spMk id="45" creationId="{91017984-E679-BF22-3993-A2A27E5DC767}"/>
          </ac:spMkLst>
        </pc:spChg>
        <pc:spChg chg="mod">
          <ac:chgData name="田村　千都" userId="f38e9360-4b3f-4838-8745-13a536dc0bb0" providerId="ADAL" clId="{62087909-926C-4F2A-8B3E-C517CFD7414D}" dt="2024-02-08T05:09:15.882" v="2832"/>
          <ac:spMkLst>
            <pc:docMk/>
            <pc:sldMk cId="4075917975" sldId="256"/>
            <ac:spMk id="46" creationId="{8619C3BB-E5BF-9330-B1D9-DAC5561D06F0}"/>
          </ac:spMkLst>
        </pc:spChg>
        <pc:spChg chg="mod">
          <ac:chgData name="田村　千都" userId="f38e9360-4b3f-4838-8745-13a536dc0bb0" providerId="ADAL" clId="{62087909-926C-4F2A-8B3E-C517CFD7414D}" dt="2024-02-08T05:09:15.882" v="2832"/>
          <ac:spMkLst>
            <pc:docMk/>
            <pc:sldMk cId="4075917975" sldId="256"/>
            <ac:spMk id="49" creationId="{D3B8361C-2B38-68A9-C037-60AF0F0A1C85}"/>
          </ac:spMkLst>
        </pc:spChg>
        <pc:spChg chg="mod">
          <ac:chgData name="田村　千都" userId="f38e9360-4b3f-4838-8745-13a536dc0bb0" providerId="ADAL" clId="{62087909-926C-4F2A-8B3E-C517CFD7414D}" dt="2024-02-08T05:09:15.882" v="2832"/>
          <ac:spMkLst>
            <pc:docMk/>
            <pc:sldMk cId="4075917975" sldId="256"/>
            <ac:spMk id="51" creationId="{161514E9-8358-FFDE-37B2-5B20ABEF0454}"/>
          </ac:spMkLst>
        </pc:spChg>
        <pc:spChg chg="mod">
          <ac:chgData name="田村　千都" userId="f38e9360-4b3f-4838-8745-13a536dc0bb0" providerId="ADAL" clId="{62087909-926C-4F2A-8B3E-C517CFD7414D}" dt="2024-02-08T05:09:15.882" v="2832"/>
          <ac:spMkLst>
            <pc:docMk/>
            <pc:sldMk cId="4075917975" sldId="256"/>
            <ac:spMk id="53" creationId="{6BFE945C-A35D-F4A0-AC0B-3B5CA1958CCF}"/>
          </ac:spMkLst>
        </pc:spChg>
        <pc:spChg chg="mod">
          <ac:chgData name="田村　千都" userId="f38e9360-4b3f-4838-8745-13a536dc0bb0" providerId="ADAL" clId="{62087909-926C-4F2A-8B3E-C517CFD7414D}" dt="2024-02-08T05:09:15.882" v="2832"/>
          <ac:spMkLst>
            <pc:docMk/>
            <pc:sldMk cId="4075917975" sldId="256"/>
            <ac:spMk id="54" creationId="{2F285616-1D43-879A-3B41-DBE67A420B3B}"/>
          </ac:spMkLst>
        </pc:spChg>
        <pc:spChg chg="mod">
          <ac:chgData name="田村　千都" userId="f38e9360-4b3f-4838-8745-13a536dc0bb0" providerId="ADAL" clId="{62087909-926C-4F2A-8B3E-C517CFD7414D}" dt="2024-02-08T05:09:15.882" v="2832"/>
          <ac:spMkLst>
            <pc:docMk/>
            <pc:sldMk cId="4075917975" sldId="256"/>
            <ac:spMk id="55" creationId="{8DF3243D-C62C-AA20-800B-64C7EFE7220D}"/>
          </ac:spMkLst>
        </pc:spChg>
        <pc:spChg chg="mod">
          <ac:chgData name="田村　千都" userId="f38e9360-4b3f-4838-8745-13a536dc0bb0" providerId="ADAL" clId="{62087909-926C-4F2A-8B3E-C517CFD7414D}" dt="2024-02-08T05:09:15.882" v="2832"/>
          <ac:spMkLst>
            <pc:docMk/>
            <pc:sldMk cId="4075917975" sldId="256"/>
            <ac:spMk id="58" creationId="{4AC8C217-F061-9C24-6455-0A1D28D30E0E}"/>
          </ac:spMkLst>
        </pc:spChg>
        <pc:spChg chg="mod">
          <ac:chgData name="田村　千都" userId="f38e9360-4b3f-4838-8745-13a536dc0bb0" providerId="ADAL" clId="{62087909-926C-4F2A-8B3E-C517CFD7414D}" dt="2024-02-08T05:09:15.882" v="2832"/>
          <ac:spMkLst>
            <pc:docMk/>
            <pc:sldMk cId="4075917975" sldId="256"/>
            <ac:spMk id="59" creationId="{15A2258F-B015-81BB-2DE7-782848A228F2}"/>
          </ac:spMkLst>
        </pc:spChg>
        <pc:spChg chg="mod">
          <ac:chgData name="田村　千都" userId="f38e9360-4b3f-4838-8745-13a536dc0bb0" providerId="ADAL" clId="{62087909-926C-4F2A-8B3E-C517CFD7414D}" dt="2024-02-08T05:09:15.882" v="2832"/>
          <ac:spMkLst>
            <pc:docMk/>
            <pc:sldMk cId="4075917975" sldId="256"/>
            <ac:spMk id="62" creationId="{21B46CAD-549B-E4A7-93BA-63B46CF2ED7C}"/>
          </ac:spMkLst>
        </pc:spChg>
        <pc:spChg chg="mod">
          <ac:chgData name="田村　千都" userId="f38e9360-4b3f-4838-8745-13a536dc0bb0" providerId="ADAL" clId="{62087909-926C-4F2A-8B3E-C517CFD7414D}" dt="2024-02-08T05:09:15.882" v="2832"/>
          <ac:spMkLst>
            <pc:docMk/>
            <pc:sldMk cId="4075917975" sldId="256"/>
            <ac:spMk id="64" creationId="{6DBABA51-1023-66C9-B5C1-44B871611CE5}"/>
          </ac:spMkLst>
        </pc:spChg>
        <pc:spChg chg="mod">
          <ac:chgData name="田村　千都" userId="f38e9360-4b3f-4838-8745-13a536dc0bb0" providerId="ADAL" clId="{62087909-926C-4F2A-8B3E-C517CFD7414D}" dt="2024-02-08T05:09:15.882" v="2832"/>
          <ac:spMkLst>
            <pc:docMk/>
            <pc:sldMk cId="4075917975" sldId="256"/>
            <ac:spMk id="65" creationId="{26FAF055-84A6-298A-4E41-B782D9C29AA4}"/>
          </ac:spMkLst>
        </pc:spChg>
        <pc:spChg chg="mod">
          <ac:chgData name="田村　千都" userId="f38e9360-4b3f-4838-8745-13a536dc0bb0" providerId="ADAL" clId="{62087909-926C-4F2A-8B3E-C517CFD7414D}" dt="2024-02-08T05:09:15.882" v="2832"/>
          <ac:spMkLst>
            <pc:docMk/>
            <pc:sldMk cId="4075917975" sldId="256"/>
            <ac:spMk id="67" creationId="{7AC34469-B6F6-FE50-3B57-8F41880C938B}"/>
          </ac:spMkLst>
        </pc:spChg>
        <pc:spChg chg="mod">
          <ac:chgData name="田村　千都" userId="f38e9360-4b3f-4838-8745-13a536dc0bb0" providerId="ADAL" clId="{62087909-926C-4F2A-8B3E-C517CFD7414D}" dt="2024-02-08T05:09:15.882" v="2832"/>
          <ac:spMkLst>
            <pc:docMk/>
            <pc:sldMk cId="4075917975" sldId="256"/>
            <ac:spMk id="68" creationId="{00E5A2DA-E2F8-B43A-A1FC-358429A81DFF}"/>
          </ac:spMkLst>
        </pc:spChg>
        <pc:spChg chg="mod">
          <ac:chgData name="田村　千都" userId="f38e9360-4b3f-4838-8745-13a536dc0bb0" providerId="ADAL" clId="{62087909-926C-4F2A-8B3E-C517CFD7414D}" dt="2024-02-08T05:09:52.226" v="2839"/>
          <ac:spMkLst>
            <pc:docMk/>
            <pc:sldMk cId="4075917975" sldId="256"/>
            <ac:spMk id="71" creationId="{A6176BB5-2AB9-C3A4-7A08-22CC77264CBE}"/>
          </ac:spMkLst>
        </pc:spChg>
        <pc:spChg chg="mod">
          <ac:chgData name="田村　千都" userId="f38e9360-4b3f-4838-8745-13a536dc0bb0" providerId="ADAL" clId="{62087909-926C-4F2A-8B3E-C517CFD7414D}" dt="2024-02-08T05:09:52.226" v="2839"/>
          <ac:spMkLst>
            <pc:docMk/>
            <pc:sldMk cId="4075917975" sldId="256"/>
            <ac:spMk id="75" creationId="{E822ECFC-A470-4DCD-331E-28626FCBE1B2}"/>
          </ac:spMkLst>
        </pc:spChg>
        <pc:spChg chg="mod">
          <ac:chgData name="田村　千都" userId="f38e9360-4b3f-4838-8745-13a536dc0bb0" providerId="ADAL" clId="{62087909-926C-4F2A-8B3E-C517CFD7414D}" dt="2024-02-08T05:09:52.226" v="2839"/>
          <ac:spMkLst>
            <pc:docMk/>
            <pc:sldMk cId="4075917975" sldId="256"/>
            <ac:spMk id="76" creationId="{BAED294D-6042-C58B-7391-D0F5E1A59B43}"/>
          </ac:spMkLst>
        </pc:spChg>
        <pc:spChg chg="mod">
          <ac:chgData name="田村　千都" userId="f38e9360-4b3f-4838-8745-13a536dc0bb0" providerId="ADAL" clId="{62087909-926C-4F2A-8B3E-C517CFD7414D}" dt="2024-02-08T05:09:52.226" v="2839"/>
          <ac:spMkLst>
            <pc:docMk/>
            <pc:sldMk cId="4075917975" sldId="256"/>
            <ac:spMk id="79" creationId="{BB2EBE1B-3B2B-83AE-96A2-53E71551914D}"/>
          </ac:spMkLst>
        </pc:spChg>
        <pc:spChg chg="mod">
          <ac:chgData name="田村　千都" userId="f38e9360-4b3f-4838-8745-13a536dc0bb0" providerId="ADAL" clId="{62087909-926C-4F2A-8B3E-C517CFD7414D}" dt="2024-02-08T05:09:52.226" v="2839"/>
          <ac:spMkLst>
            <pc:docMk/>
            <pc:sldMk cId="4075917975" sldId="256"/>
            <ac:spMk id="81" creationId="{3AAE6EDA-2EAA-4A3C-54CD-C7DE87341298}"/>
          </ac:spMkLst>
        </pc:spChg>
        <pc:spChg chg="mod">
          <ac:chgData name="田村　千都" userId="f38e9360-4b3f-4838-8745-13a536dc0bb0" providerId="ADAL" clId="{62087909-926C-4F2A-8B3E-C517CFD7414D}" dt="2024-02-08T05:09:52.226" v="2839"/>
          <ac:spMkLst>
            <pc:docMk/>
            <pc:sldMk cId="4075917975" sldId="256"/>
            <ac:spMk id="83" creationId="{3CAEF25B-3784-9792-A75B-70ED7047B3DC}"/>
          </ac:spMkLst>
        </pc:spChg>
        <pc:spChg chg="mod">
          <ac:chgData name="田村　千都" userId="f38e9360-4b3f-4838-8745-13a536dc0bb0" providerId="ADAL" clId="{62087909-926C-4F2A-8B3E-C517CFD7414D}" dt="2024-02-08T05:09:52.226" v="2839"/>
          <ac:spMkLst>
            <pc:docMk/>
            <pc:sldMk cId="4075917975" sldId="256"/>
            <ac:spMk id="84" creationId="{AA65E39B-D662-6777-FB5C-44DEE5777EC6}"/>
          </ac:spMkLst>
        </pc:spChg>
        <pc:spChg chg="mod">
          <ac:chgData name="田村　千都" userId="f38e9360-4b3f-4838-8745-13a536dc0bb0" providerId="ADAL" clId="{62087909-926C-4F2A-8B3E-C517CFD7414D}" dt="2024-02-08T05:09:52.226" v="2839"/>
          <ac:spMkLst>
            <pc:docMk/>
            <pc:sldMk cId="4075917975" sldId="256"/>
            <ac:spMk id="85" creationId="{96C59900-AC84-8A34-ECED-43F11BB3E725}"/>
          </ac:spMkLst>
        </pc:spChg>
        <pc:spChg chg="mod">
          <ac:chgData name="田村　千都" userId="f38e9360-4b3f-4838-8745-13a536dc0bb0" providerId="ADAL" clId="{62087909-926C-4F2A-8B3E-C517CFD7414D}" dt="2024-02-08T05:09:52.226" v="2839"/>
          <ac:spMkLst>
            <pc:docMk/>
            <pc:sldMk cId="4075917975" sldId="256"/>
            <ac:spMk id="88" creationId="{5E19D5EF-E07A-4682-B05A-BF9927E33835}"/>
          </ac:spMkLst>
        </pc:spChg>
        <pc:spChg chg="mod">
          <ac:chgData name="田村　千都" userId="f38e9360-4b3f-4838-8745-13a536dc0bb0" providerId="ADAL" clId="{62087909-926C-4F2A-8B3E-C517CFD7414D}" dt="2024-02-08T05:09:52.226" v="2839"/>
          <ac:spMkLst>
            <pc:docMk/>
            <pc:sldMk cId="4075917975" sldId="256"/>
            <ac:spMk id="89" creationId="{20CF94C0-E515-2722-F93B-8C1ABC8597D6}"/>
          </ac:spMkLst>
        </pc:spChg>
        <pc:spChg chg="mod">
          <ac:chgData name="田村　千都" userId="f38e9360-4b3f-4838-8745-13a536dc0bb0" providerId="ADAL" clId="{62087909-926C-4F2A-8B3E-C517CFD7414D}" dt="2024-02-08T05:09:52.226" v="2839"/>
          <ac:spMkLst>
            <pc:docMk/>
            <pc:sldMk cId="4075917975" sldId="256"/>
            <ac:spMk id="92" creationId="{589CEE48-6D2A-8D92-EA09-A0A774272687}"/>
          </ac:spMkLst>
        </pc:spChg>
        <pc:spChg chg="mod">
          <ac:chgData name="田村　千都" userId="f38e9360-4b3f-4838-8745-13a536dc0bb0" providerId="ADAL" clId="{62087909-926C-4F2A-8B3E-C517CFD7414D}" dt="2024-02-08T05:09:52.226" v="2839"/>
          <ac:spMkLst>
            <pc:docMk/>
            <pc:sldMk cId="4075917975" sldId="256"/>
            <ac:spMk id="94" creationId="{968E20C7-98B9-57BA-4537-1C8E6336A1AC}"/>
          </ac:spMkLst>
        </pc:spChg>
        <pc:spChg chg="mod">
          <ac:chgData name="田村　千都" userId="f38e9360-4b3f-4838-8745-13a536dc0bb0" providerId="ADAL" clId="{62087909-926C-4F2A-8B3E-C517CFD7414D}" dt="2024-02-08T05:09:52.226" v="2839"/>
          <ac:spMkLst>
            <pc:docMk/>
            <pc:sldMk cId="4075917975" sldId="256"/>
            <ac:spMk id="95" creationId="{FD10217B-9716-4371-3DE4-75392BC78171}"/>
          </ac:spMkLst>
        </pc:spChg>
        <pc:spChg chg="mod">
          <ac:chgData name="田村　千都" userId="f38e9360-4b3f-4838-8745-13a536dc0bb0" providerId="ADAL" clId="{62087909-926C-4F2A-8B3E-C517CFD7414D}" dt="2024-02-08T05:09:52.226" v="2839"/>
          <ac:spMkLst>
            <pc:docMk/>
            <pc:sldMk cId="4075917975" sldId="256"/>
            <ac:spMk id="97" creationId="{02506FF2-32FA-3FB1-F664-8D105E84661E}"/>
          </ac:spMkLst>
        </pc:spChg>
        <pc:spChg chg="mod">
          <ac:chgData name="田村　千都" userId="f38e9360-4b3f-4838-8745-13a536dc0bb0" providerId="ADAL" clId="{62087909-926C-4F2A-8B3E-C517CFD7414D}" dt="2024-02-08T05:09:52.226" v="2839"/>
          <ac:spMkLst>
            <pc:docMk/>
            <pc:sldMk cId="4075917975" sldId="256"/>
            <ac:spMk id="98" creationId="{BEBE511D-5882-E12D-848D-AC5388CE2637}"/>
          </ac:spMkLst>
        </pc:spChg>
        <pc:spChg chg="mod topLvl">
          <ac:chgData name="田村　千都" userId="f38e9360-4b3f-4838-8745-13a536dc0bb0" providerId="ADAL" clId="{62087909-926C-4F2A-8B3E-C517CFD7414D}" dt="2024-02-08T05:47:46.990" v="3406" actId="164"/>
          <ac:spMkLst>
            <pc:docMk/>
            <pc:sldMk cId="4075917975" sldId="256"/>
            <ac:spMk id="101" creationId="{28A8BF37-526C-A1E6-1380-826FEFF78F2A}"/>
          </ac:spMkLst>
        </pc:spChg>
        <pc:spChg chg="mod topLvl">
          <ac:chgData name="田村　千都" userId="f38e9360-4b3f-4838-8745-13a536dc0bb0" providerId="ADAL" clId="{62087909-926C-4F2A-8B3E-C517CFD7414D}" dt="2024-02-08T05:47:10.988" v="3404" actId="164"/>
          <ac:spMkLst>
            <pc:docMk/>
            <pc:sldMk cId="4075917975" sldId="256"/>
            <ac:spMk id="102" creationId="{6216633D-5AC0-ACDC-6581-53D40F75199F}"/>
          </ac:spMkLst>
        </pc:spChg>
        <pc:spChg chg="del mod">
          <ac:chgData name="田村　千都" userId="f38e9360-4b3f-4838-8745-13a536dc0bb0" providerId="ADAL" clId="{62087909-926C-4F2A-8B3E-C517CFD7414D}" dt="2024-02-08T05:35:50.831" v="3226" actId="478"/>
          <ac:spMkLst>
            <pc:docMk/>
            <pc:sldMk cId="4075917975" sldId="256"/>
            <ac:spMk id="106" creationId="{FDA8C9A9-382A-26E2-30A3-5403A86147D8}"/>
          </ac:spMkLst>
        </pc:spChg>
        <pc:spChg chg="mod">
          <ac:chgData name="田村　千都" userId="f38e9360-4b3f-4838-8745-13a536dc0bb0" providerId="ADAL" clId="{62087909-926C-4F2A-8B3E-C517CFD7414D}" dt="2024-02-08T05:47:10.988" v="3404" actId="164"/>
          <ac:spMkLst>
            <pc:docMk/>
            <pc:sldMk cId="4075917975" sldId="256"/>
            <ac:spMk id="108" creationId="{078BD20D-ECBA-F8EB-3110-72F9E8335C5A}"/>
          </ac:spMkLst>
        </pc:spChg>
        <pc:spChg chg="mod">
          <ac:chgData name="田村　千都" userId="f38e9360-4b3f-4838-8745-13a536dc0bb0" providerId="ADAL" clId="{62087909-926C-4F2A-8B3E-C517CFD7414D}" dt="2024-02-08T05:50:32.476" v="3491" actId="2711"/>
          <ac:spMkLst>
            <pc:docMk/>
            <pc:sldMk cId="4075917975" sldId="256"/>
            <ac:spMk id="109" creationId="{208EFE31-B42F-1828-0082-CB940ACC914A}"/>
          </ac:spMkLst>
        </pc:spChg>
        <pc:spChg chg="del mod">
          <ac:chgData name="田村　千都" userId="f38e9360-4b3f-4838-8745-13a536dc0bb0" providerId="ADAL" clId="{62087909-926C-4F2A-8B3E-C517CFD7414D}" dt="2024-02-08T05:36:47.814" v="3256" actId="478"/>
          <ac:spMkLst>
            <pc:docMk/>
            <pc:sldMk cId="4075917975" sldId="256"/>
            <ac:spMk id="113" creationId="{81EC8DB1-0531-EA51-CA6C-98B4A3A39DA5}"/>
          </ac:spMkLst>
        </pc:spChg>
        <pc:spChg chg="mod">
          <ac:chgData name="田村　千都" userId="f38e9360-4b3f-4838-8745-13a536dc0bb0" providerId="ADAL" clId="{62087909-926C-4F2A-8B3E-C517CFD7414D}" dt="2024-02-08T05:47:10.988" v="3404" actId="164"/>
          <ac:spMkLst>
            <pc:docMk/>
            <pc:sldMk cId="4075917975" sldId="256"/>
            <ac:spMk id="115" creationId="{BA93CAB2-7413-5DBF-CAF9-A711D37870EF}"/>
          </ac:spMkLst>
        </pc:spChg>
        <pc:spChg chg="mod">
          <ac:chgData name="田村　千都" userId="f38e9360-4b3f-4838-8745-13a536dc0bb0" providerId="ADAL" clId="{62087909-926C-4F2A-8B3E-C517CFD7414D}" dt="2024-02-08T05:47:10.988" v="3404" actId="164"/>
          <ac:spMkLst>
            <pc:docMk/>
            <pc:sldMk cId="4075917975" sldId="256"/>
            <ac:spMk id="117" creationId="{253D0997-B79C-2E6A-5110-0B252B281E5F}"/>
          </ac:spMkLst>
        </pc:spChg>
        <pc:spChg chg="mod">
          <ac:chgData name="田村　千都" userId="f38e9360-4b3f-4838-8745-13a536dc0bb0" providerId="ADAL" clId="{62087909-926C-4F2A-8B3E-C517CFD7414D}" dt="2024-02-08T05:50:22.375" v="3489" actId="2711"/>
          <ac:spMkLst>
            <pc:docMk/>
            <pc:sldMk cId="4075917975" sldId="256"/>
            <ac:spMk id="118" creationId="{99CC9B39-AD98-6744-DA32-71C6248C28CF}"/>
          </ac:spMkLst>
        </pc:spChg>
        <pc:spChg chg="mod">
          <ac:chgData name="田村　千都" userId="f38e9360-4b3f-4838-8745-13a536dc0bb0" providerId="ADAL" clId="{62087909-926C-4F2A-8B3E-C517CFD7414D}" dt="2024-02-08T05:47:10.988" v="3404" actId="164"/>
          <ac:spMkLst>
            <pc:docMk/>
            <pc:sldMk cId="4075917975" sldId="256"/>
            <ac:spMk id="119" creationId="{F41524CF-D89F-27A4-22CB-AE9F121A77F1}"/>
          </ac:spMkLst>
        </pc:spChg>
        <pc:spChg chg="mod topLvl">
          <ac:chgData name="田村　千都" userId="f38e9360-4b3f-4838-8745-13a536dc0bb0" providerId="ADAL" clId="{62087909-926C-4F2A-8B3E-C517CFD7414D}" dt="2024-02-08T05:47:37.240" v="3405" actId="164"/>
          <ac:spMkLst>
            <pc:docMk/>
            <pc:sldMk cId="4075917975" sldId="256"/>
            <ac:spMk id="121" creationId="{62831AC1-E459-1281-0754-59D4671D2B54}"/>
          </ac:spMkLst>
        </pc:spChg>
        <pc:spChg chg="add del mod">
          <ac:chgData name="田村　千都" userId="f38e9360-4b3f-4838-8745-13a536dc0bb0" providerId="ADAL" clId="{62087909-926C-4F2A-8B3E-C517CFD7414D}" dt="2024-02-08T05:47:10.988" v="3404" actId="164"/>
          <ac:spMkLst>
            <pc:docMk/>
            <pc:sldMk cId="4075917975" sldId="256"/>
            <ac:spMk id="124" creationId="{10E66DCD-15CE-65CB-62E1-E9032A828965}"/>
          </ac:spMkLst>
        </pc:spChg>
        <pc:spChg chg="mod ord">
          <ac:chgData name="田村　千都" userId="f38e9360-4b3f-4838-8745-13a536dc0bb0" providerId="ADAL" clId="{62087909-926C-4F2A-8B3E-C517CFD7414D}" dt="2024-02-08T05:50:26.651" v="3490" actId="2711"/>
          <ac:spMkLst>
            <pc:docMk/>
            <pc:sldMk cId="4075917975" sldId="256"/>
            <ac:spMk id="125" creationId="{40C8BAE2-E19F-A2A7-7835-F4458BB8E605}"/>
          </ac:spMkLst>
        </pc:spChg>
        <pc:spChg chg="mod">
          <ac:chgData name="田村　千都" userId="f38e9360-4b3f-4838-8745-13a536dc0bb0" providerId="ADAL" clId="{62087909-926C-4F2A-8B3E-C517CFD7414D}" dt="2024-02-08T05:47:10.988" v="3404" actId="164"/>
          <ac:spMkLst>
            <pc:docMk/>
            <pc:sldMk cId="4075917975" sldId="256"/>
            <ac:spMk id="128" creationId="{C59769FE-AF81-393B-44A5-520DD0653A2D}"/>
          </ac:spMkLst>
        </pc:spChg>
        <pc:spChg chg="mod">
          <ac:chgData name="田村　千都" userId="f38e9360-4b3f-4838-8745-13a536dc0bb0" providerId="ADAL" clId="{62087909-926C-4F2A-8B3E-C517CFD7414D}" dt="2024-02-08T05:47:10.988" v="3404" actId="164"/>
          <ac:spMkLst>
            <pc:docMk/>
            <pc:sldMk cId="4075917975" sldId="256"/>
            <ac:spMk id="130" creationId="{99AF2E3B-721C-5F33-E8A7-FC309DDA36E0}"/>
          </ac:spMkLst>
        </pc:spChg>
        <pc:spChg chg="mod">
          <ac:chgData name="田村　千都" userId="f38e9360-4b3f-4838-8745-13a536dc0bb0" providerId="ADAL" clId="{62087909-926C-4F2A-8B3E-C517CFD7414D}" dt="2024-02-08T05:47:10.988" v="3404" actId="164"/>
          <ac:spMkLst>
            <pc:docMk/>
            <pc:sldMk cId="4075917975" sldId="256"/>
            <ac:spMk id="131" creationId="{10822DF7-730B-5843-25CD-F12ED97E0DA5}"/>
          </ac:spMkLst>
        </pc:spChg>
        <pc:spChg chg="add mod ord">
          <ac:chgData name="田村　千都" userId="f38e9360-4b3f-4838-8745-13a536dc0bb0" providerId="ADAL" clId="{62087909-926C-4F2A-8B3E-C517CFD7414D}" dt="2024-02-08T05:17:57.219" v="2942" actId="1076"/>
          <ac:spMkLst>
            <pc:docMk/>
            <pc:sldMk cId="4075917975" sldId="256"/>
            <ac:spMk id="132" creationId="{F7A869FB-7EF6-02E7-00B5-77310CAC2143}"/>
          </ac:spMkLst>
        </pc:spChg>
        <pc:spChg chg="add mod">
          <ac:chgData name="田村　千都" userId="f38e9360-4b3f-4838-8745-13a536dc0bb0" providerId="ADAL" clId="{62087909-926C-4F2A-8B3E-C517CFD7414D}" dt="2024-02-08T05:48:21.594" v="3417" actId="164"/>
          <ac:spMkLst>
            <pc:docMk/>
            <pc:sldMk cId="4075917975" sldId="256"/>
            <ac:spMk id="133" creationId="{84054670-F41B-423A-C9CD-7AD1CBEF6DE8}"/>
          </ac:spMkLst>
        </pc:spChg>
        <pc:spChg chg="add mod">
          <ac:chgData name="田村　千都" userId="f38e9360-4b3f-4838-8745-13a536dc0bb0" providerId="ADAL" clId="{62087909-926C-4F2A-8B3E-C517CFD7414D}" dt="2024-02-08T05:48:21.594" v="3417" actId="164"/>
          <ac:spMkLst>
            <pc:docMk/>
            <pc:sldMk cId="4075917975" sldId="256"/>
            <ac:spMk id="134" creationId="{5F60917B-77C3-6ECD-32C1-496CB4AEB330}"/>
          </ac:spMkLst>
        </pc:spChg>
        <pc:spChg chg="add mod">
          <ac:chgData name="田村　千都" userId="f38e9360-4b3f-4838-8745-13a536dc0bb0" providerId="ADAL" clId="{62087909-926C-4F2A-8B3E-C517CFD7414D}" dt="2024-02-08T05:48:21.594" v="3417" actId="164"/>
          <ac:spMkLst>
            <pc:docMk/>
            <pc:sldMk cId="4075917975" sldId="256"/>
            <ac:spMk id="135" creationId="{0F426829-B66B-7DCF-B6D2-3AE744F1EF76}"/>
          </ac:spMkLst>
        </pc:spChg>
        <pc:spChg chg="add mod">
          <ac:chgData name="田村　千都" userId="f38e9360-4b3f-4838-8745-13a536dc0bb0" providerId="ADAL" clId="{62087909-926C-4F2A-8B3E-C517CFD7414D}" dt="2024-02-08T05:51:54.254" v="3503" actId="20577"/>
          <ac:spMkLst>
            <pc:docMk/>
            <pc:sldMk cId="4075917975" sldId="256"/>
            <ac:spMk id="140" creationId="{114D50EB-72A2-A8A9-F42C-DA6E439739A3}"/>
          </ac:spMkLst>
        </pc:spChg>
        <pc:grpChg chg="add mod">
          <ac:chgData name="田村　千都" userId="f38e9360-4b3f-4838-8745-13a536dc0bb0" providerId="ADAL" clId="{62087909-926C-4F2A-8B3E-C517CFD7414D}" dt="2024-02-08T05:09:12.629" v="2831" actId="1076"/>
          <ac:grpSpMkLst>
            <pc:docMk/>
            <pc:sldMk cId="4075917975" sldId="256"/>
            <ac:grpSpMk id="7" creationId="{2A4CD9D6-38A1-60D5-C742-61108CD406D4}"/>
          </ac:grpSpMkLst>
        </pc:grpChg>
        <pc:grpChg chg="add mod">
          <ac:chgData name="田村　千都" userId="f38e9360-4b3f-4838-8745-13a536dc0bb0" providerId="ADAL" clId="{62087909-926C-4F2A-8B3E-C517CFD7414D}" dt="2024-02-08T05:09:12.629" v="2831" actId="1076"/>
          <ac:grpSpMkLst>
            <pc:docMk/>
            <pc:sldMk cId="4075917975" sldId="256"/>
            <ac:grpSpMk id="16" creationId="{AD94E173-03D2-B370-755D-E9D0AAE63ECB}"/>
          </ac:grpSpMkLst>
        </pc:grpChg>
        <pc:grpChg chg="mod">
          <ac:chgData name="田村　千都" userId="f38e9360-4b3f-4838-8745-13a536dc0bb0" providerId="ADAL" clId="{62087909-926C-4F2A-8B3E-C517CFD7414D}" dt="2024-02-08T05:08:44.018" v="2829"/>
          <ac:grpSpMkLst>
            <pc:docMk/>
            <pc:sldMk cId="4075917975" sldId="256"/>
            <ac:grpSpMk id="21" creationId="{92CA9C94-85DB-EEA3-B1C0-512D55AED8DC}"/>
          </ac:grpSpMkLst>
        </pc:grpChg>
        <pc:grpChg chg="mod">
          <ac:chgData name="田村　千都" userId="f38e9360-4b3f-4838-8745-13a536dc0bb0" providerId="ADAL" clId="{62087909-926C-4F2A-8B3E-C517CFD7414D}" dt="2024-02-08T05:08:44.018" v="2829"/>
          <ac:grpSpMkLst>
            <pc:docMk/>
            <pc:sldMk cId="4075917975" sldId="256"/>
            <ac:grpSpMk id="28" creationId="{234F8EEE-97C2-5FCF-FAD8-B9AACC42CB75}"/>
          </ac:grpSpMkLst>
        </pc:grpChg>
        <pc:grpChg chg="add mod">
          <ac:chgData name="田村　千都" userId="f38e9360-4b3f-4838-8745-13a536dc0bb0" providerId="ADAL" clId="{62087909-926C-4F2A-8B3E-C517CFD7414D}" dt="2024-02-08T05:09:12.629" v="2831" actId="1076"/>
          <ac:grpSpMkLst>
            <pc:docMk/>
            <pc:sldMk cId="4075917975" sldId="256"/>
            <ac:grpSpMk id="34" creationId="{67EC33F3-5C5E-5DF2-30AB-B6EA3808CA42}"/>
          </ac:grpSpMkLst>
        </pc:grpChg>
        <pc:grpChg chg="add mod">
          <ac:chgData name="田村　千都" userId="f38e9360-4b3f-4838-8745-13a536dc0bb0" providerId="ADAL" clId="{62087909-926C-4F2A-8B3E-C517CFD7414D}" dt="2024-02-08T05:09:49.954" v="2838" actId="1076"/>
          <ac:grpSpMkLst>
            <pc:docMk/>
            <pc:sldMk cId="4075917975" sldId="256"/>
            <ac:grpSpMk id="41" creationId="{0C2A4093-8BC2-C160-C30E-AE481CE8C0BD}"/>
          </ac:grpSpMkLst>
        </pc:grpChg>
        <pc:grpChg chg="mod">
          <ac:chgData name="田村　千都" userId="f38e9360-4b3f-4838-8745-13a536dc0bb0" providerId="ADAL" clId="{62087909-926C-4F2A-8B3E-C517CFD7414D}" dt="2024-02-08T05:09:15.882" v="2832"/>
          <ac:grpSpMkLst>
            <pc:docMk/>
            <pc:sldMk cId="4075917975" sldId="256"/>
            <ac:grpSpMk id="42" creationId="{DC5496EC-4ADB-BBB8-EF32-F5FF72DD71F5}"/>
          </ac:grpSpMkLst>
        </pc:grpChg>
        <pc:grpChg chg="mod">
          <ac:chgData name="田村　千都" userId="f38e9360-4b3f-4838-8745-13a536dc0bb0" providerId="ADAL" clId="{62087909-926C-4F2A-8B3E-C517CFD7414D}" dt="2024-02-08T05:09:15.882" v="2832"/>
          <ac:grpSpMkLst>
            <pc:docMk/>
            <pc:sldMk cId="4075917975" sldId="256"/>
            <ac:grpSpMk id="43" creationId="{E59A3208-13E2-E779-CBBF-970CE88A7E71}"/>
          </ac:grpSpMkLst>
        </pc:grpChg>
        <pc:grpChg chg="mod">
          <ac:chgData name="田村　千都" userId="f38e9360-4b3f-4838-8745-13a536dc0bb0" providerId="ADAL" clId="{62087909-926C-4F2A-8B3E-C517CFD7414D}" dt="2024-02-08T05:09:15.882" v="2832"/>
          <ac:grpSpMkLst>
            <pc:docMk/>
            <pc:sldMk cId="4075917975" sldId="256"/>
            <ac:grpSpMk id="44" creationId="{2082BC66-7A4C-9E76-A0C6-163D6925D5FD}"/>
          </ac:grpSpMkLst>
        </pc:grpChg>
        <pc:grpChg chg="mod">
          <ac:chgData name="田村　千都" userId="f38e9360-4b3f-4838-8745-13a536dc0bb0" providerId="ADAL" clId="{62087909-926C-4F2A-8B3E-C517CFD7414D}" dt="2024-02-08T05:09:15.882" v="2832"/>
          <ac:grpSpMkLst>
            <pc:docMk/>
            <pc:sldMk cId="4075917975" sldId="256"/>
            <ac:grpSpMk id="47" creationId="{24AEB613-D3C9-7E71-FF9B-9D88E5466AD4}"/>
          </ac:grpSpMkLst>
        </pc:grpChg>
        <pc:grpChg chg="mod">
          <ac:chgData name="田村　千都" userId="f38e9360-4b3f-4838-8745-13a536dc0bb0" providerId="ADAL" clId="{62087909-926C-4F2A-8B3E-C517CFD7414D}" dt="2024-02-08T05:09:15.882" v="2832"/>
          <ac:grpSpMkLst>
            <pc:docMk/>
            <pc:sldMk cId="4075917975" sldId="256"/>
            <ac:grpSpMk id="57" creationId="{A88C1213-F158-5918-81FD-6063905A5198}"/>
          </ac:grpSpMkLst>
        </pc:grpChg>
        <pc:grpChg chg="mod">
          <ac:chgData name="田村　千都" userId="f38e9360-4b3f-4838-8745-13a536dc0bb0" providerId="ADAL" clId="{62087909-926C-4F2A-8B3E-C517CFD7414D}" dt="2024-02-08T05:09:15.882" v="2832"/>
          <ac:grpSpMkLst>
            <pc:docMk/>
            <pc:sldMk cId="4075917975" sldId="256"/>
            <ac:grpSpMk id="60" creationId="{83CAC8EC-82BA-CF66-8B09-D12A34D624E2}"/>
          </ac:grpSpMkLst>
        </pc:grpChg>
        <pc:grpChg chg="add mod">
          <ac:chgData name="田村　千都" userId="f38e9360-4b3f-4838-8745-13a536dc0bb0" providerId="ADAL" clId="{62087909-926C-4F2A-8B3E-C517CFD7414D}" dt="2024-02-08T05:10:30.913" v="2853" actId="1076"/>
          <ac:grpSpMkLst>
            <pc:docMk/>
            <pc:sldMk cId="4075917975" sldId="256"/>
            <ac:grpSpMk id="69" creationId="{2683DDFB-DA4A-B2A3-F0B8-2D48011EFDBB}"/>
          </ac:grpSpMkLst>
        </pc:grpChg>
        <pc:grpChg chg="mod">
          <ac:chgData name="田村　千都" userId="f38e9360-4b3f-4838-8745-13a536dc0bb0" providerId="ADAL" clId="{62087909-926C-4F2A-8B3E-C517CFD7414D}" dt="2024-02-08T05:09:52.226" v="2839"/>
          <ac:grpSpMkLst>
            <pc:docMk/>
            <pc:sldMk cId="4075917975" sldId="256"/>
            <ac:grpSpMk id="70" creationId="{7551CD5D-5B8C-AE9C-F8DF-AB02C5D83F02}"/>
          </ac:grpSpMkLst>
        </pc:grpChg>
        <pc:grpChg chg="mod">
          <ac:chgData name="田村　千都" userId="f38e9360-4b3f-4838-8745-13a536dc0bb0" providerId="ADAL" clId="{62087909-926C-4F2A-8B3E-C517CFD7414D}" dt="2024-02-08T05:09:52.226" v="2839"/>
          <ac:grpSpMkLst>
            <pc:docMk/>
            <pc:sldMk cId="4075917975" sldId="256"/>
            <ac:grpSpMk id="72" creationId="{4FBAC080-5A88-BAEF-5872-A835EEFEC76F}"/>
          </ac:grpSpMkLst>
        </pc:grpChg>
        <pc:grpChg chg="mod">
          <ac:chgData name="田村　千都" userId="f38e9360-4b3f-4838-8745-13a536dc0bb0" providerId="ADAL" clId="{62087909-926C-4F2A-8B3E-C517CFD7414D}" dt="2024-02-08T05:09:52.226" v="2839"/>
          <ac:grpSpMkLst>
            <pc:docMk/>
            <pc:sldMk cId="4075917975" sldId="256"/>
            <ac:grpSpMk id="73" creationId="{331861DD-BCFE-30B2-03B1-04630D09179F}"/>
          </ac:grpSpMkLst>
        </pc:grpChg>
        <pc:grpChg chg="mod">
          <ac:chgData name="田村　千都" userId="f38e9360-4b3f-4838-8745-13a536dc0bb0" providerId="ADAL" clId="{62087909-926C-4F2A-8B3E-C517CFD7414D}" dt="2024-02-08T05:09:52.226" v="2839"/>
          <ac:grpSpMkLst>
            <pc:docMk/>
            <pc:sldMk cId="4075917975" sldId="256"/>
            <ac:grpSpMk id="74" creationId="{8FFA1E1B-C721-2C52-6893-4DB37B3264B6}"/>
          </ac:grpSpMkLst>
        </pc:grpChg>
        <pc:grpChg chg="mod">
          <ac:chgData name="田村　千都" userId="f38e9360-4b3f-4838-8745-13a536dc0bb0" providerId="ADAL" clId="{62087909-926C-4F2A-8B3E-C517CFD7414D}" dt="2024-02-08T05:09:52.226" v="2839"/>
          <ac:grpSpMkLst>
            <pc:docMk/>
            <pc:sldMk cId="4075917975" sldId="256"/>
            <ac:grpSpMk id="77" creationId="{B58C70E5-D45A-2D46-2043-755BCB886E45}"/>
          </ac:grpSpMkLst>
        </pc:grpChg>
        <pc:grpChg chg="mod">
          <ac:chgData name="田村　千都" userId="f38e9360-4b3f-4838-8745-13a536dc0bb0" providerId="ADAL" clId="{62087909-926C-4F2A-8B3E-C517CFD7414D}" dt="2024-02-08T05:09:52.226" v="2839"/>
          <ac:grpSpMkLst>
            <pc:docMk/>
            <pc:sldMk cId="4075917975" sldId="256"/>
            <ac:grpSpMk id="87" creationId="{C33CF4FD-619F-9BF7-A0E2-E80255F2A653}"/>
          </ac:grpSpMkLst>
        </pc:grpChg>
        <pc:grpChg chg="mod">
          <ac:chgData name="田村　千都" userId="f38e9360-4b3f-4838-8745-13a536dc0bb0" providerId="ADAL" clId="{62087909-926C-4F2A-8B3E-C517CFD7414D}" dt="2024-02-08T05:09:52.226" v="2839"/>
          <ac:grpSpMkLst>
            <pc:docMk/>
            <pc:sldMk cId="4075917975" sldId="256"/>
            <ac:grpSpMk id="90" creationId="{39CE227C-D5A9-D80D-2755-81F12DBAC196}"/>
          </ac:grpSpMkLst>
        </pc:grpChg>
        <pc:grpChg chg="add del mod">
          <ac:chgData name="田村　千都" userId="f38e9360-4b3f-4838-8745-13a536dc0bb0" providerId="ADAL" clId="{62087909-926C-4F2A-8B3E-C517CFD7414D}" dt="2024-02-08T05:37:12.479" v="3262" actId="165"/>
          <ac:grpSpMkLst>
            <pc:docMk/>
            <pc:sldMk cId="4075917975" sldId="256"/>
            <ac:grpSpMk id="99" creationId="{DD01A276-3B06-95D3-07B6-0E2B4596201E}"/>
          </ac:grpSpMkLst>
        </pc:grpChg>
        <pc:grpChg chg="del mod topLvl">
          <ac:chgData name="田村　千都" userId="f38e9360-4b3f-4838-8745-13a536dc0bb0" providerId="ADAL" clId="{62087909-926C-4F2A-8B3E-C517CFD7414D}" dt="2024-02-08T05:37:36.078" v="3265" actId="165"/>
          <ac:grpSpMkLst>
            <pc:docMk/>
            <pc:sldMk cId="4075917975" sldId="256"/>
            <ac:grpSpMk id="100" creationId="{63A2F0BD-95C7-082A-908C-DC68E6B5D574}"/>
          </ac:grpSpMkLst>
        </pc:grpChg>
        <pc:grpChg chg="mod topLvl">
          <ac:chgData name="田村　千都" userId="f38e9360-4b3f-4838-8745-13a536dc0bb0" providerId="ADAL" clId="{62087909-926C-4F2A-8B3E-C517CFD7414D}" dt="2024-02-08T05:47:46.990" v="3406" actId="164"/>
          <ac:grpSpMkLst>
            <pc:docMk/>
            <pc:sldMk cId="4075917975" sldId="256"/>
            <ac:grpSpMk id="103" creationId="{FBE7CF38-48CA-7DCC-40BE-BB2D34BA0EFF}"/>
          </ac:grpSpMkLst>
        </pc:grpChg>
        <pc:grpChg chg="del mod">
          <ac:chgData name="田村　千都" userId="f38e9360-4b3f-4838-8745-13a536dc0bb0" providerId="ADAL" clId="{62087909-926C-4F2A-8B3E-C517CFD7414D}" dt="2024-02-08T05:35:50.831" v="3226" actId="478"/>
          <ac:grpSpMkLst>
            <pc:docMk/>
            <pc:sldMk cId="4075917975" sldId="256"/>
            <ac:grpSpMk id="104" creationId="{74931565-E669-EB9D-9C46-421036BDC432}"/>
          </ac:grpSpMkLst>
        </pc:grpChg>
        <pc:grpChg chg="mod topLvl">
          <ac:chgData name="田村　千都" userId="f38e9360-4b3f-4838-8745-13a536dc0bb0" providerId="ADAL" clId="{62087909-926C-4F2A-8B3E-C517CFD7414D}" dt="2024-02-08T05:47:46.990" v="3406" actId="164"/>
          <ac:grpSpMkLst>
            <pc:docMk/>
            <pc:sldMk cId="4075917975" sldId="256"/>
            <ac:grpSpMk id="105" creationId="{D2F58836-A5D4-3B07-E443-6ECB75951E29}"/>
          </ac:grpSpMkLst>
        </pc:grpChg>
        <pc:grpChg chg="mod">
          <ac:chgData name="田村　千都" userId="f38e9360-4b3f-4838-8745-13a536dc0bb0" providerId="ADAL" clId="{62087909-926C-4F2A-8B3E-C517CFD7414D}" dt="2024-02-08T05:47:10.988" v="3404" actId="164"/>
          <ac:grpSpMkLst>
            <pc:docMk/>
            <pc:sldMk cId="4075917975" sldId="256"/>
            <ac:grpSpMk id="110" creationId="{C8C11730-2E39-CBDF-241B-07F04BA7D54A}"/>
          </ac:grpSpMkLst>
        </pc:grpChg>
        <pc:grpChg chg="mod">
          <ac:chgData name="田村　千都" userId="f38e9360-4b3f-4838-8745-13a536dc0bb0" providerId="ADAL" clId="{62087909-926C-4F2A-8B3E-C517CFD7414D}" dt="2024-02-08T05:47:10.988" v="3404" actId="164"/>
          <ac:grpSpMkLst>
            <pc:docMk/>
            <pc:sldMk cId="4075917975" sldId="256"/>
            <ac:grpSpMk id="111" creationId="{11396E07-7E24-054A-57BE-52E81CDCA464}"/>
          </ac:grpSpMkLst>
        </pc:grpChg>
        <pc:grpChg chg="mod topLvl">
          <ac:chgData name="田村　千都" userId="f38e9360-4b3f-4838-8745-13a536dc0bb0" providerId="ADAL" clId="{62087909-926C-4F2A-8B3E-C517CFD7414D}" dt="2024-02-08T05:47:37.240" v="3405" actId="164"/>
          <ac:grpSpMkLst>
            <pc:docMk/>
            <pc:sldMk cId="4075917975" sldId="256"/>
            <ac:grpSpMk id="120" creationId="{27779C92-5A4A-9BE8-7F9B-EEA02A76B02B}"/>
          </ac:grpSpMkLst>
        </pc:grpChg>
        <pc:grpChg chg="mod">
          <ac:chgData name="田村　千都" userId="f38e9360-4b3f-4838-8745-13a536dc0bb0" providerId="ADAL" clId="{62087909-926C-4F2A-8B3E-C517CFD7414D}" dt="2024-02-08T05:47:10.988" v="3404" actId="164"/>
          <ac:grpSpMkLst>
            <pc:docMk/>
            <pc:sldMk cId="4075917975" sldId="256"/>
            <ac:grpSpMk id="123" creationId="{615B3B99-41C6-B564-EFAA-8F09A83618D3}"/>
          </ac:grpSpMkLst>
        </pc:grpChg>
        <pc:grpChg chg="mod">
          <ac:chgData name="田村　千都" userId="f38e9360-4b3f-4838-8745-13a536dc0bb0" providerId="ADAL" clId="{62087909-926C-4F2A-8B3E-C517CFD7414D}" dt="2024-02-08T05:47:10.988" v="3404" actId="164"/>
          <ac:grpSpMkLst>
            <pc:docMk/>
            <pc:sldMk cId="4075917975" sldId="256"/>
            <ac:grpSpMk id="126" creationId="{EC3A87CB-2BAE-567C-381C-2374A2C39179}"/>
          </ac:grpSpMkLst>
        </pc:grpChg>
        <pc:grpChg chg="add mod">
          <ac:chgData name="田村　千都" userId="f38e9360-4b3f-4838-8745-13a536dc0bb0" providerId="ADAL" clId="{62087909-926C-4F2A-8B3E-C517CFD7414D}" dt="2024-02-08T05:47:10.988" v="3404" actId="164"/>
          <ac:grpSpMkLst>
            <pc:docMk/>
            <pc:sldMk cId="4075917975" sldId="256"/>
            <ac:grpSpMk id="136" creationId="{B206AD76-B7D0-C33A-053C-A399FB544705}"/>
          </ac:grpSpMkLst>
        </pc:grpChg>
        <pc:grpChg chg="add mod">
          <ac:chgData name="田村　千都" userId="f38e9360-4b3f-4838-8745-13a536dc0bb0" providerId="ADAL" clId="{62087909-926C-4F2A-8B3E-C517CFD7414D}" dt="2024-02-08T05:47:46.990" v="3406" actId="164"/>
          <ac:grpSpMkLst>
            <pc:docMk/>
            <pc:sldMk cId="4075917975" sldId="256"/>
            <ac:grpSpMk id="137" creationId="{E0B4322E-24C5-10C7-5E4D-823B788070C1}"/>
          </ac:grpSpMkLst>
        </pc:grpChg>
        <pc:grpChg chg="add mod">
          <ac:chgData name="田村　千都" userId="f38e9360-4b3f-4838-8745-13a536dc0bb0" providerId="ADAL" clId="{62087909-926C-4F2A-8B3E-C517CFD7414D}" dt="2024-02-08T05:48:21.594" v="3417" actId="164"/>
          <ac:grpSpMkLst>
            <pc:docMk/>
            <pc:sldMk cId="4075917975" sldId="256"/>
            <ac:grpSpMk id="138" creationId="{A6ED37E0-50C7-7481-585C-1E924E926305}"/>
          </ac:grpSpMkLst>
        </pc:grpChg>
        <pc:grpChg chg="add mod">
          <ac:chgData name="田村　千都" userId="f38e9360-4b3f-4838-8745-13a536dc0bb0" providerId="ADAL" clId="{62087909-926C-4F2A-8B3E-C517CFD7414D}" dt="2024-02-08T05:48:26.817" v="3426" actId="1038"/>
          <ac:grpSpMkLst>
            <pc:docMk/>
            <pc:sldMk cId="4075917975" sldId="256"/>
            <ac:grpSpMk id="139" creationId="{928F34A8-1062-15BF-0731-3EC9DA3515C1}"/>
          </ac:grpSpMkLst>
        </pc:grpChg>
        <pc:picChg chg="mod">
          <ac:chgData name="田村　千都" userId="f38e9360-4b3f-4838-8745-13a536dc0bb0" providerId="ADAL" clId="{62087909-926C-4F2A-8B3E-C517CFD7414D}" dt="2024-02-08T05:08:44.018" v="2829"/>
          <ac:picMkLst>
            <pc:docMk/>
            <pc:sldMk cId="4075917975" sldId="256"/>
            <ac:picMk id="9" creationId="{D7E3E038-4A34-6E57-148E-27EF247E261C}"/>
          </ac:picMkLst>
        </pc:picChg>
        <pc:picChg chg="add del mod">
          <ac:chgData name="田村　千都" userId="f38e9360-4b3f-4838-8745-13a536dc0bb0" providerId="ADAL" clId="{62087909-926C-4F2A-8B3E-C517CFD7414D}" dt="2024-02-05T05:13:07.970" v="1378" actId="478"/>
          <ac:picMkLst>
            <pc:docMk/>
            <pc:sldMk cId="4075917975" sldId="256"/>
            <ac:picMk id="16" creationId="{C4A76868-8DC6-4B68-4BE2-21E4CE376893}"/>
          </ac:picMkLst>
        </pc:picChg>
        <pc:picChg chg="mod">
          <ac:chgData name="田村　千都" userId="f38e9360-4b3f-4838-8745-13a536dc0bb0" providerId="ADAL" clId="{62087909-926C-4F2A-8B3E-C517CFD7414D}" dt="2024-02-08T05:08:44.018" v="2829"/>
          <ac:picMkLst>
            <pc:docMk/>
            <pc:sldMk cId="4075917975" sldId="256"/>
            <ac:picMk id="18" creationId="{14DB6E8F-F900-CC71-DB31-C39FDFCC352A}"/>
          </ac:picMkLst>
        </pc:picChg>
        <pc:picChg chg="add mod">
          <ac:chgData name="田村　千都" userId="f38e9360-4b3f-4838-8745-13a536dc0bb0" providerId="ADAL" clId="{62087909-926C-4F2A-8B3E-C517CFD7414D}" dt="2024-02-05T05:39:57.657" v="2040" actId="1076"/>
          <ac:picMkLst>
            <pc:docMk/>
            <pc:sldMk cId="4075917975" sldId="256"/>
            <ac:picMk id="22" creationId="{A7EA231D-A03B-863F-2B06-197AC7141388}"/>
          </ac:picMkLst>
        </pc:picChg>
        <pc:picChg chg="add mod">
          <ac:chgData name="田村　千都" userId="f38e9360-4b3f-4838-8745-13a536dc0bb0" providerId="ADAL" clId="{62087909-926C-4F2A-8B3E-C517CFD7414D}" dt="2024-02-05T05:39:17.375" v="2033" actId="1035"/>
          <ac:picMkLst>
            <pc:docMk/>
            <pc:sldMk cId="4075917975" sldId="256"/>
            <ac:picMk id="24" creationId="{A1FB5C2B-BE01-BC2F-1501-01D9B59B6C63}"/>
          </ac:picMkLst>
        </pc:picChg>
        <pc:picChg chg="mod">
          <ac:chgData name="田村　千都" userId="f38e9360-4b3f-4838-8745-13a536dc0bb0" providerId="ADAL" clId="{62087909-926C-4F2A-8B3E-C517CFD7414D}" dt="2024-02-08T05:08:44.018" v="2829"/>
          <ac:picMkLst>
            <pc:docMk/>
            <pc:sldMk cId="4075917975" sldId="256"/>
            <ac:picMk id="29" creationId="{FBD7635A-06F8-A110-C003-371C7BC8DEA8}"/>
          </ac:picMkLst>
        </pc:picChg>
        <pc:picChg chg="mod">
          <ac:chgData name="田村　千都" userId="f38e9360-4b3f-4838-8745-13a536dc0bb0" providerId="ADAL" clId="{62087909-926C-4F2A-8B3E-C517CFD7414D}" dt="2024-02-08T05:08:44.018" v="2829"/>
          <ac:picMkLst>
            <pc:docMk/>
            <pc:sldMk cId="4075917975" sldId="256"/>
            <ac:picMk id="31" creationId="{8FF7AD01-C255-68B6-FF7E-4C5B283C0422}"/>
          </ac:picMkLst>
        </pc:picChg>
        <pc:picChg chg="mod">
          <ac:chgData name="田村　千都" userId="f38e9360-4b3f-4838-8745-13a536dc0bb0" providerId="ADAL" clId="{62087909-926C-4F2A-8B3E-C517CFD7414D}" dt="2024-02-08T05:08:44.018" v="2829"/>
          <ac:picMkLst>
            <pc:docMk/>
            <pc:sldMk cId="4075917975" sldId="256"/>
            <ac:picMk id="35" creationId="{B4272A46-9F4D-33FC-3FB6-277468DB3CA8}"/>
          </ac:picMkLst>
        </pc:picChg>
        <pc:picChg chg="mod">
          <ac:chgData name="田村　千都" userId="f38e9360-4b3f-4838-8745-13a536dc0bb0" providerId="ADAL" clId="{62087909-926C-4F2A-8B3E-C517CFD7414D}" dt="2024-02-08T05:09:15.882" v="2832"/>
          <ac:picMkLst>
            <pc:docMk/>
            <pc:sldMk cId="4075917975" sldId="256"/>
            <ac:picMk id="48" creationId="{BC60370B-6526-AD00-EB2B-D77483613E5C}"/>
          </ac:picMkLst>
        </pc:picChg>
        <pc:picChg chg="mod">
          <ac:chgData name="田村　千都" userId="f38e9360-4b3f-4838-8745-13a536dc0bb0" providerId="ADAL" clId="{62087909-926C-4F2A-8B3E-C517CFD7414D}" dt="2024-02-08T05:09:15.882" v="2832"/>
          <ac:picMkLst>
            <pc:docMk/>
            <pc:sldMk cId="4075917975" sldId="256"/>
            <ac:picMk id="50" creationId="{BB3DCDCE-88DA-E132-2555-713687D7F58D}"/>
          </ac:picMkLst>
        </pc:picChg>
        <pc:picChg chg="mod">
          <ac:chgData name="田村　千都" userId="f38e9360-4b3f-4838-8745-13a536dc0bb0" providerId="ADAL" clId="{62087909-926C-4F2A-8B3E-C517CFD7414D}" dt="2024-02-08T05:09:15.882" v="2832"/>
          <ac:picMkLst>
            <pc:docMk/>
            <pc:sldMk cId="4075917975" sldId="256"/>
            <ac:picMk id="52" creationId="{0C72830D-92F5-BD7B-6F23-9CAA0263FDB3}"/>
          </ac:picMkLst>
        </pc:picChg>
        <pc:picChg chg="mod">
          <ac:chgData name="田村　千都" userId="f38e9360-4b3f-4838-8745-13a536dc0bb0" providerId="ADAL" clId="{62087909-926C-4F2A-8B3E-C517CFD7414D}" dt="2024-02-08T05:09:15.882" v="2832"/>
          <ac:picMkLst>
            <pc:docMk/>
            <pc:sldMk cId="4075917975" sldId="256"/>
            <ac:picMk id="56" creationId="{B227BC7F-96C0-8C0A-76BD-A5597EFC3EBF}"/>
          </ac:picMkLst>
        </pc:picChg>
        <pc:picChg chg="mod">
          <ac:chgData name="田村　千都" userId="f38e9360-4b3f-4838-8745-13a536dc0bb0" providerId="ADAL" clId="{62087909-926C-4F2A-8B3E-C517CFD7414D}" dt="2024-02-08T05:09:15.882" v="2832"/>
          <ac:picMkLst>
            <pc:docMk/>
            <pc:sldMk cId="4075917975" sldId="256"/>
            <ac:picMk id="61" creationId="{0D257480-37CC-EE70-3533-5EA7307B0CF9}"/>
          </ac:picMkLst>
        </pc:picChg>
        <pc:picChg chg="mod">
          <ac:chgData name="田村　千都" userId="f38e9360-4b3f-4838-8745-13a536dc0bb0" providerId="ADAL" clId="{62087909-926C-4F2A-8B3E-C517CFD7414D}" dt="2024-02-08T05:09:15.882" v="2832"/>
          <ac:picMkLst>
            <pc:docMk/>
            <pc:sldMk cId="4075917975" sldId="256"/>
            <ac:picMk id="63" creationId="{13B82E0A-A002-C19D-B504-3C3F824C44F8}"/>
          </ac:picMkLst>
        </pc:picChg>
        <pc:picChg chg="mod">
          <ac:chgData name="田村　千都" userId="f38e9360-4b3f-4838-8745-13a536dc0bb0" providerId="ADAL" clId="{62087909-926C-4F2A-8B3E-C517CFD7414D}" dt="2024-02-08T05:09:15.882" v="2832"/>
          <ac:picMkLst>
            <pc:docMk/>
            <pc:sldMk cId="4075917975" sldId="256"/>
            <ac:picMk id="66" creationId="{EE6E6291-38A0-810A-3E98-10D2A7E6C441}"/>
          </ac:picMkLst>
        </pc:picChg>
        <pc:picChg chg="mod">
          <ac:chgData name="田村　千都" userId="f38e9360-4b3f-4838-8745-13a536dc0bb0" providerId="ADAL" clId="{62087909-926C-4F2A-8B3E-C517CFD7414D}" dt="2024-02-08T05:09:52.226" v="2839"/>
          <ac:picMkLst>
            <pc:docMk/>
            <pc:sldMk cId="4075917975" sldId="256"/>
            <ac:picMk id="78" creationId="{76910E4A-488A-19DA-B227-698253FEF97E}"/>
          </ac:picMkLst>
        </pc:picChg>
        <pc:picChg chg="mod">
          <ac:chgData name="田村　千都" userId="f38e9360-4b3f-4838-8745-13a536dc0bb0" providerId="ADAL" clId="{62087909-926C-4F2A-8B3E-C517CFD7414D}" dt="2024-02-08T05:09:52.226" v="2839"/>
          <ac:picMkLst>
            <pc:docMk/>
            <pc:sldMk cId="4075917975" sldId="256"/>
            <ac:picMk id="80" creationId="{80C09263-30E4-08CF-DB8B-3B63B48B97BB}"/>
          </ac:picMkLst>
        </pc:picChg>
        <pc:picChg chg="mod">
          <ac:chgData name="田村　千都" userId="f38e9360-4b3f-4838-8745-13a536dc0bb0" providerId="ADAL" clId="{62087909-926C-4F2A-8B3E-C517CFD7414D}" dt="2024-02-08T05:09:52.226" v="2839"/>
          <ac:picMkLst>
            <pc:docMk/>
            <pc:sldMk cId="4075917975" sldId="256"/>
            <ac:picMk id="82" creationId="{9A3F23E7-519E-13B4-5C06-B605CE3C1E08}"/>
          </ac:picMkLst>
        </pc:picChg>
        <pc:picChg chg="mod">
          <ac:chgData name="田村　千都" userId="f38e9360-4b3f-4838-8745-13a536dc0bb0" providerId="ADAL" clId="{62087909-926C-4F2A-8B3E-C517CFD7414D}" dt="2024-02-08T05:09:52.226" v="2839"/>
          <ac:picMkLst>
            <pc:docMk/>
            <pc:sldMk cId="4075917975" sldId="256"/>
            <ac:picMk id="86" creationId="{B0A0F8C1-DEE7-30B8-4BB9-2B4A7A0C7C01}"/>
          </ac:picMkLst>
        </pc:picChg>
        <pc:picChg chg="mod">
          <ac:chgData name="田村　千都" userId="f38e9360-4b3f-4838-8745-13a536dc0bb0" providerId="ADAL" clId="{62087909-926C-4F2A-8B3E-C517CFD7414D}" dt="2024-02-08T05:09:52.226" v="2839"/>
          <ac:picMkLst>
            <pc:docMk/>
            <pc:sldMk cId="4075917975" sldId="256"/>
            <ac:picMk id="91" creationId="{C574E0A5-3A86-888E-21DC-6716697C7BBA}"/>
          </ac:picMkLst>
        </pc:picChg>
        <pc:picChg chg="mod">
          <ac:chgData name="田村　千都" userId="f38e9360-4b3f-4838-8745-13a536dc0bb0" providerId="ADAL" clId="{62087909-926C-4F2A-8B3E-C517CFD7414D}" dt="2024-02-08T05:09:52.226" v="2839"/>
          <ac:picMkLst>
            <pc:docMk/>
            <pc:sldMk cId="4075917975" sldId="256"/>
            <ac:picMk id="93" creationId="{1DD12038-F6E8-78AF-5C2B-920C9565F577}"/>
          </ac:picMkLst>
        </pc:picChg>
        <pc:picChg chg="mod">
          <ac:chgData name="田村　千都" userId="f38e9360-4b3f-4838-8745-13a536dc0bb0" providerId="ADAL" clId="{62087909-926C-4F2A-8B3E-C517CFD7414D}" dt="2024-02-08T05:09:52.226" v="2839"/>
          <ac:picMkLst>
            <pc:docMk/>
            <pc:sldMk cId="4075917975" sldId="256"/>
            <ac:picMk id="96" creationId="{F60A043D-DFEF-6B5B-BA4F-8AB1465AD2C9}"/>
          </ac:picMkLst>
        </pc:picChg>
        <pc:picChg chg="mod">
          <ac:chgData name="田村　千都" userId="f38e9360-4b3f-4838-8745-13a536dc0bb0" providerId="ADAL" clId="{62087909-926C-4F2A-8B3E-C517CFD7414D}" dt="2024-02-08T05:47:10.988" v="3404" actId="164"/>
          <ac:picMkLst>
            <pc:docMk/>
            <pc:sldMk cId="4075917975" sldId="256"/>
            <ac:picMk id="107" creationId="{B6F0956E-9A6A-52A8-394A-D68B8117AD7B}"/>
          </ac:picMkLst>
        </pc:picChg>
        <pc:picChg chg="add del mod">
          <ac:chgData name="田村　千都" userId="f38e9360-4b3f-4838-8745-13a536dc0bb0" providerId="ADAL" clId="{62087909-926C-4F2A-8B3E-C517CFD7414D}" dt="2024-02-08T05:47:10.988" v="3404" actId="164"/>
          <ac:picMkLst>
            <pc:docMk/>
            <pc:sldMk cId="4075917975" sldId="256"/>
            <ac:picMk id="112" creationId="{88314A38-1FA2-3222-7571-48B414EDD1DF}"/>
          </ac:picMkLst>
        </pc:picChg>
        <pc:picChg chg="mod">
          <ac:chgData name="田村　千都" userId="f38e9360-4b3f-4838-8745-13a536dc0bb0" providerId="ADAL" clId="{62087909-926C-4F2A-8B3E-C517CFD7414D}" dt="2024-02-08T05:47:10.988" v="3404" actId="164"/>
          <ac:picMkLst>
            <pc:docMk/>
            <pc:sldMk cId="4075917975" sldId="256"/>
            <ac:picMk id="114" creationId="{19D37FC2-89A0-83EB-4BF7-449C2CC41663}"/>
          </ac:picMkLst>
        </pc:picChg>
        <pc:picChg chg="mod">
          <ac:chgData name="田村　千都" userId="f38e9360-4b3f-4838-8745-13a536dc0bb0" providerId="ADAL" clId="{62087909-926C-4F2A-8B3E-C517CFD7414D}" dt="2024-02-08T05:47:10.988" v="3404" actId="164"/>
          <ac:picMkLst>
            <pc:docMk/>
            <pc:sldMk cId="4075917975" sldId="256"/>
            <ac:picMk id="116" creationId="{373013A4-D469-DBCD-25F3-3F7DB9BE8786}"/>
          </ac:picMkLst>
        </pc:picChg>
        <pc:picChg chg="mod">
          <ac:chgData name="田村　千都" userId="f38e9360-4b3f-4838-8745-13a536dc0bb0" providerId="ADAL" clId="{62087909-926C-4F2A-8B3E-C517CFD7414D}" dt="2024-02-08T05:47:10.988" v="3404" actId="164"/>
          <ac:picMkLst>
            <pc:docMk/>
            <pc:sldMk cId="4075917975" sldId="256"/>
            <ac:picMk id="122" creationId="{56760D27-1377-4545-0A7D-D06AAADA7009}"/>
          </ac:picMkLst>
        </pc:picChg>
        <pc:picChg chg="mod">
          <ac:chgData name="田村　千都" userId="f38e9360-4b3f-4838-8745-13a536dc0bb0" providerId="ADAL" clId="{62087909-926C-4F2A-8B3E-C517CFD7414D}" dt="2024-02-08T05:47:10.988" v="3404" actId="164"/>
          <ac:picMkLst>
            <pc:docMk/>
            <pc:sldMk cId="4075917975" sldId="256"/>
            <ac:picMk id="127" creationId="{453295A3-A6C4-20EC-43D3-483C15E46860}"/>
          </ac:picMkLst>
        </pc:picChg>
        <pc:picChg chg="mod">
          <ac:chgData name="田村　千都" userId="f38e9360-4b3f-4838-8745-13a536dc0bb0" providerId="ADAL" clId="{62087909-926C-4F2A-8B3E-C517CFD7414D}" dt="2024-02-08T05:47:10.988" v="3404" actId="164"/>
          <ac:picMkLst>
            <pc:docMk/>
            <pc:sldMk cId="4075917975" sldId="256"/>
            <ac:picMk id="129" creationId="{600F575C-135E-6652-30CD-5A4AD58B4207}"/>
          </ac:picMkLst>
        </pc:picChg>
      </pc:sldChg>
      <pc:sldChg chg="addSp delSp modSp del mod">
        <pc:chgData name="田村　千都" userId="f38e9360-4b3f-4838-8745-13a536dc0bb0" providerId="ADAL" clId="{62087909-926C-4F2A-8B3E-C517CFD7414D}" dt="2024-02-26T09:50:26.355" v="13998" actId="2696"/>
        <pc:sldMkLst>
          <pc:docMk/>
          <pc:sldMk cId="1572196776" sldId="257"/>
        </pc:sldMkLst>
        <pc:spChg chg="add del mod">
          <ac:chgData name="田村　千都" userId="f38e9360-4b3f-4838-8745-13a536dc0bb0" providerId="ADAL" clId="{62087909-926C-4F2A-8B3E-C517CFD7414D}" dt="2024-02-18T07:36:33.010" v="9562" actId="478"/>
          <ac:spMkLst>
            <pc:docMk/>
            <pc:sldMk cId="1572196776" sldId="257"/>
            <ac:spMk id="2" creationId="{56C3A3AE-C936-3B32-37D1-3F840E1E6EEE}"/>
          </ac:spMkLst>
        </pc:spChg>
        <pc:spChg chg="add del mod">
          <ac:chgData name="田村　千都" userId="f38e9360-4b3f-4838-8745-13a536dc0bb0" providerId="ADAL" clId="{62087909-926C-4F2A-8B3E-C517CFD7414D}" dt="2024-02-15T02:32:56.814" v="4290" actId="478"/>
          <ac:spMkLst>
            <pc:docMk/>
            <pc:sldMk cId="1572196776" sldId="257"/>
            <ac:spMk id="2" creationId="{A2F103E5-33DE-AED6-B608-50C98405AB3E}"/>
          </ac:spMkLst>
        </pc:spChg>
        <pc:spChg chg="add del">
          <ac:chgData name="田村　千都" userId="f38e9360-4b3f-4838-8745-13a536dc0bb0" providerId="ADAL" clId="{62087909-926C-4F2A-8B3E-C517CFD7414D}" dt="2024-02-21T03:23:37.487" v="11959" actId="478"/>
          <ac:spMkLst>
            <pc:docMk/>
            <pc:sldMk cId="1572196776" sldId="257"/>
            <ac:spMk id="2" creationId="{EAEA5F1B-ADD7-3B49-37F9-194A65A2FD44}"/>
          </ac:spMkLst>
        </pc:spChg>
        <pc:spChg chg="mod">
          <ac:chgData name="田村　千都" userId="f38e9360-4b3f-4838-8745-13a536dc0bb0" providerId="ADAL" clId="{62087909-926C-4F2A-8B3E-C517CFD7414D}" dt="2024-02-26T05:48:54.418" v="12799" actId="2711"/>
          <ac:spMkLst>
            <pc:docMk/>
            <pc:sldMk cId="1572196776" sldId="257"/>
            <ac:spMk id="3" creationId="{FC0DD9D3-08A5-EA77-A746-B748EDC82AD6}"/>
          </ac:spMkLst>
        </pc:spChg>
        <pc:spChg chg="mod">
          <ac:chgData name="田村　千都" userId="f38e9360-4b3f-4838-8745-13a536dc0bb0" providerId="ADAL" clId="{62087909-926C-4F2A-8B3E-C517CFD7414D}" dt="2024-02-18T07:32:09.027" v="9509" actId="14100"/>
          <ac:spMkLst>
            <pc:docMk/>
            <pc:sldMk cId="1572196776" sldId="257"/>
            <ac:spMk id="4" creationId="{6A50CD99-6171-C23D-3FE3-7DF2642938BA}"/>
          </ac:spMkLst>
        </pc:spChg>
        <pc:spChg chg="mod">
          <ac:chgData name="田村　千都" userId="f38e9360-4b3f-4838-8745-13a536dc0bb0" providerId="ADAL" clId="{62087909-926C-4F2A-8B3E-C517CFD7414D}" dt="2024-02-26T05:51:22.358" v="12815" actId="20577"/>
          <ac:spMkLst>
            <pc:docMk/>
            <pc:sldMk cId="1572196776" sldId="257"/>
            <ac:spMk id="5" creationId="{B0947B21-EC64-D7A9-069D-B30D9FE24538}"/>
          </ac:spMkLst>
        </pc:spChg>
        <pc:spChg chg="mod">
          <ac:chgData name="田村　千都" userId="f38e9360-4b3f-4838-8745-13a536dc0bb0" providerId="ADAL" clId="{62087909-926C-4F2A-8B3E-C517CFD7414D}" dt="2024-02-18T07:32:03.853" v="9508" actId="14100"/>
          <ac:spMkLst>
            <pc:docMk/>
            <pc:sldMk cId="1572196776" sldId="257"/>
            <ac:spMk id="6" creationId="{8DFA02D5-4823-BC75-9381-7016C27E7212}"/>
          </ac:spMkLst>
        </pc:spChg>
        <pc:spChg chg="mod topLvl">
          <ac:chgData name="田村　千都" userId="f38e9360-4b3f-4838-8745-13a536dc0bb0" providerId="ADAL" clId="{62087909-926C-4F2A-8B3E-C517CFD7414D}" dt="2024-02-18T09:20:02.351" v="10153" actId="164"/>
          <ac:spMkLst>
            <pc:docMk/>
            <pc:sldMk cId="1572196776" sldId="257"/>
            <ac:spMk id="7" creationId="{44225AFC-B2F3-D228-D303-0F48A66C27B5}"/>
          </ac:spMkLst>
        </pc:spChg>
        <pc:spChg chg="mod">
          <ac:chgData name="田村　千都" userId="f38e9360-4b3f-4838-8745-13a536dc0bb0" providerId="ADAL" clId="{62087909-926C-4F2A-8B3E-C517CFD7414D}" dt="2024-02-26T06:39:28.341" v="13104" actId="20577"/>
          <ac:spMkLst>
            <pc:docMk/>
            <pc:sldMk cId="1572196776" sldId="257"/>
            <ac:spMk id="8" creationId="{8C6117E2-E428-FD54-A350-C3C54004E0C0}"/>
          </ac:spMkLst>
        </pc:spChg>
        <pc:spChg chg="add del mod">
          <ac:chgData name="田村　千都" userId="f38e9360-4b3f-4838-8745-13a536dc0bb0" providerId="ADAL" clId="{62087909-926C-4F2A-8B3E-C517CFD7414D}" dt="2024-02-21T03:25:43.495" v="11988" actId="11529"/>
          <ac:spMkLst>
            <pc:docMk/>
            <pc:sldMk cId="1572196776" sldId="257"/>
            <ac:spMk id="9" creationId="{3F710ED8-8D0B-845E-4F02-CF8A6359D27F}"/>
          </ac:spMkLst>
        </pc:spChg>
        <pc:spChg chg="mod">
          <ac:chgData name="田村　千都" userId="f38e9360-4b3f-4838-8745-13a536dc0bb0" providerId="ADAL" clId="{62087909-926C-4F2A-8B3E-C517CFD7414D}" dt="2024-02-26T05:49:42.507" v="12807" actId="2711"/>
          <ac:spMkLst>
            <pc:docMk/>
            <pc:sldMk cId="1572196776" sldId="257"/>
            <ac:spMk id="10" creationId="{8DEB60E6-B952-4F6B-2516-E51EE7943713}"/>
          </ac:spMkLst>
        </pc:spChg>
        <pc:spChg chg="add del mod">
          <ac:chgData name="田村　千都" userId="f38e9360-4b3f-4838-8745-13a536dc0bb0" providerId="ADAL" clId="{62087909-926C-4F2A-8B3E-C517CFD7414D}" dt="2024-02-18T09:25:44.520" v="10186" actId="14100"/>
          <ac:spMkLst>
            <pc:docMk/>
            <pc:sldMk cId="1572196776" sldId="257"/>
            <ac:spMk id="11" creationId="{C3CD35C2-45F4-E723-4738-ADA0B975F937}"/>
          </ac:spMkLst>
        </pc:spChg>
        <pc:spChg chg="mod">
          <ac:chgData name="田村　千都" userId="f38e9360-4b3f-4838-8745-13a536dc0bb0" providerId="ADAL" clId="{62087909-926C-4F2A-8B3E-C517CFD7414D}" dt="2024-02-26T05:47:46.890" v="12788" actId="14100"/>
          <ac:spMkLst>
            <pc:docMk/>
            <pc:sldMk cId="1572196776" sldId="257"/>
            <ac:spMk id="12" creationId="{3B3850AC-C142-C4E3-255C-99E6DE971330}"/>
          </ac:spMkLst>
        </pc:spChg>
        <pc:spChg chg="mod">
          <ac:chgData name="田村　千都" userId="f38e9360-4b3f-4838-8745-13a536dc0bb0" providerId="ADAL" clId="{62087909-926C-4F2A-8B3E-C517CFD7414D}" dt="2024-02-26T05:48:12.475" v="12792" actId="14100"/>
          <ac:spMkLst>
            <pc:docMk/>
            <pc:sldMk cId="1572196776" sldId="257"/>
            <ac:spMk id="13" creationId="{1BE54D78-D8A8-7802-1E03-DA21E21184AE}"/>
          </ac:spMkLst>
        </pc:spChg>
        <pc:spChg chg="add del mod">
          <ac:chgData name="田村　千都" userId="f38e9360-4b3f-4838-8745-13a536dc0bb0" providerId="ADAL" clId="{62087909-926C-4F2A-8B3E-C517CFD7414D}" dt="2024-02-18T07:57:24.883" v="9625" actId="478"/>
          <ac:spMkLst>
            <pc:docMk/>
            <pc:sldMk cId="1572196776" sldId="257"/>
            <ac:spMk id="14" creationId="{3FEB86B2-0269-3381-DF7A-447380753A3F}"/>
          </ac:spMkLst>
        </pc:spChg>
        <pc:spChg chg="add del mod">
          <ac:chgData name="田村　千都" userId="f38e9360-4b3f-4838-8745-13a536dc0bb0" providerId="ADAL" clId="{62087909-926C-4F2A-8B3E-C517CFD7414D}" dt="2024-02-15T02:32:58.835" v="4291" actId="478"/>
          <ac:spMkLst>
            <pc:docMk/>
            <pc:sldMk cId="1572196776" sldId="257"/>
            <ac:spMk id="14" creationId="{47B4990B-24CF-D56B-603D-034ACD924EAB}"/>
          </ac:spMkLst>
        </pc:spChg>
        <pc:spChg chg="add del">
          <ac:chgData name="田村　千都" userId="f38e9360-4b3f-4838-8745-13a536dc0bb0" providerId="ADAL" clId="{62087909-926C-4F2A-8B3E-C517CFD7414D}" dt="2024-02-21T03:26:18.603" v="11993" actId="21"/>
          <ac:spMkLst>
            <pc:docMk/>
            <pc:sldMk cId="1572196776" sldId="257"/>
            <ac:spMk id="14" creationId="{91E7F93E-A666-AE33-EFEE-28743468C9B8}"/>
          </ac:spMkLst>
        </pc:spChg>
        <pc:spChg chg="mod">
          <ac:chgData name="田村　千都" userId="f38e9360-4b3f-4838-8745-13a536dc0bb0" providerId="ADAL" clId="{62087909-926C-4F2A-8B3E-C517CFD7414D}" dt="2024-02-26T05:49:31.425" v="12805" actId="2711"/>
          <ac:spMkLst>
            <pc:docMk/>
            <pc:sldMk cId="1572196776" sldId="257"/>
            <ac:spMk id="15" creationId="{FE1E6663-9D7B-0538-B078-8D4083764B90}"/>
          </ac:spMkLst>
        </pc:spChg>
        <pc:spChg chg="mod">
          <ac:chgData name="田村　千都" userId="f38e9360-4b3f-4838-8745-13a536dc0bb0" providerId="ADAL" clId="{62087909-926C-4F2A-8B3E-C517CFD7414D}" dt="2024-02-26T05:46:56.684" v="12776" actId="5793"/>
          <ac:spMkLst>
            <pc:docMk/>
            <pc:sldMk cId="1572196776" sldId="257"/>
            <ac:spMk id="17" creationId="{1E6952D4-E147-C5D5-C60B-274961FD61B1}"/>
          </ac:spMkLst>
        </pc:spChg>
        <pc:spChg chg="mod">
          <ac:chgData name="田村　千都" userId="f38e9360-4b3f-4838-8745-13a536dc0bb0" providerId="ADAL" clId="{62087909-926C-4F2A-8B3E-C517CFD7414D}" dt="2024-02-26T05:22:05.401" v="12228"/>
          <ac:spMkLst>
            <pc:docMk/>
            <pc:sldMk cId="1572196776" sldId="257"/>
            <ac:spMk id="18" creationId="{1E5D343C-48E1-996A-B990-B956AAAA2361}"/>
          </ac:spMkLst>
        </pc:spChg>
        <pc:spChg chg="mod">
          <ac:chgData name="田村　千都" userId="f38e9360-4b3f-4838-8745-13a536dc0bb0" providerId="ADAL" clId="{62087909-926C-4F2A-8B3E-C517CFD7414D}" dt="2024-02-26T05:48:19.801" v="12795" actId="1037"/>
          <ac:spMkLst>
            <pc:docMk/>
            <pc:sldMk cId="1572196776" sldId="257"/>
            <ac:spMk id="19" creationId="{AB0C8243-13D5-0D0D-2FCD-47C6EDCEBAAF}"/>
          </ac:spMkLst>
        </pc:spChg>
        <pc:spChg chg="mod">
          <ac:chgData name="田村　千都" userId="f38e9360-4b3f-4838-8745-13a536dc0bb0" providerId="ADAL" clId="{62087909-926C-4F2A-8B3E-C517CFD7414D}" dt="2024-02-26T05:47:56.987" v="12789" actId="1076"/>
          <ac:spMkLst>
            <pc:docMk/>
            <pc:sldMk cId="1572196776" sldId="257"/>
            <ac:spMk id="20" creationId="{C5E71D0B-F639-C125-A2B8-0355146B2FEF}"/>
          </ac:spMkLst>
        </pc:spChg>
        <pc:spChg chg="mod">
          <ac:chgData name="田村　千都" userId="f38e9360-4b3f-4838-8745-13a536dc0bb0" providerId="ADAL" clId="{62087909-926C-4F2A-8B3E-C517CFD7414D}" dt="2024-02-18T02:07:41.832" v="6430" actId="1076"/>
          <ac:spMkLst>
            <pc:docMk/>
            <pc:sldMk cId="1572196776" sldId="257"/>
            <ac:spMk id="25" creationId="{C6E613F1-6260-579B-6A0F-F8D379179CB1}"/>
          </ac:spMkLst>
        </pc:spChg>
        <pc:spChg chg="mod">
          <ac:chgData name="田村　千都" userId="f38e9360-4b3f-4838-8745-13a536dc0bb0" providerId="ADAL" clId="{62087909-926C-4F2A-8B3E-C517CFD7414D}" dt="2024-02-18T02:07:39.301" v="6429" actId="1076"/>
          <ac:spMkLst>
            <pc:docMk/>
            <pc:sldMk cId="1572196776" sldId="257"/>
            <ac:spMk id="26" creationId="{43AD5E1A-140F-8331-7381-68D3AC7AAB14}"/>
          </ac:spMkLst>
        </pc:spChg>
        <pc:spChg chg="add mod">
          <ac:chgData name="田村　千都" userId="f38e9360-4b3f-4838-8745-13a536dc0bb0" providerId="ADAL" clId="{62087909-926C-4F2A-8B3E-C517CFD7414D}" dt="2024-02-18T02:43:53.062" v="7810" actId="1036"/>
          <ac:spMkLst>
            <pc:docMk/>
            <pc:sldMk cId="1572196776" sldId="257"/>
            <ac:spMk id="28" creationId="{A8EB93A4-9BB2-FD8F-C5B4-D142A566D5F1}"/>
          </ac:spMkLst>
        </pc:spChg>
        <pc:spChg chg="add del mod">
          <ac:chgData name="田村　千都" userId="f38e9360-4b3f-4838-8745-13a536dc0bb0" providerId="ADAL" clId="{62087909-926C-4F2A-8B3E-C517CFD7414D}" dt="2024-02-18T00:08:45.040" v="4422" actId="478"/>
          <ac:spMkLst>
            <pc:docMk/>
            <pc:sldMk cId="1572196776" sldId="257"/>
            <ac:spMk id="30" creationId="{26197C11-5D9B-B16A-4CF9-269F0B6C89B1}"/>
          </ac:spMkLst>
        </pc:spChg>
        <pc:spChg chg="add mod">
          <ac:chgData name="田村　千都" userId="f38e9360-4b3f-4838-8745-13a536dc0bb0" providerId="ADAL" clId="{62087909-926C-4F2A-8B3E-C517CFD7414D}" dt="2024-02-18T02:43:46.342" v="7803" actId="1035"/>
          <ac:spMkLst>
            <pc:docMk/>
            <pc:sldMk cId="1572196776" sldId="257"/>
            <ac:spMk id="32" creationId="{17B6BA08-F594-74E0-D8BD-D989F3166CD7}"/>
          </ac:spMkLst>
        </pc:spChg>
        <pc:spChg chg="add mod ord">
          <ac:chgData name="田村　千都" userId="f38e9360-4b3f-4838-8745-13a536dc0bb0" providerId="ADAL" clId="{62087909-926C-4F2A-8B3E-C517CFD7414D}" dt="2024-02-18T02:43:46.342" v="7803" actId="1035"/>
          <ac:spMkLst>
            <pc:docMk/>
            <pc:sldMk cId="1572196776" sldId="257"/>
            <ac:spMk id="33" creationId="{07608904-7943-7499-B1AF-5563FD123C43}"/>
          </ac:spMkLst>
        </pc:spChg>
        <pc:spChg chg="add del mod">
          <ac:chgData name="田村　千都" userId="f38e9360-4b3f-4838-8745-13a536dc0bb0" providerId="ADAL" clId="{62087909-926C-4F2A-8B3E-C517CFD7414D}" dt="2024-02-18T00:12:25.717" v="4481" actId="478"/>
          <ac:spMkLst>
            <pc:docMk/>
            <pc:sldMk cId="1572196776" sldId="257"/>
            <ac:spMk id="36" creationId="{68F990BB-E8BD-41A4-7626-230BFEBF1665}"/>
          </ac:spMkLst>
        </pc:spChg>
        <pc:spChg chg="mod">
          <ac:chgData name="田村　千都" userId="f38e9360-4b3f-4838-8745-13a536dc0bb0" providerId="ADAL" clId="{62087909-926C-4F2A-8B3E-C517CFD7414D}" dt="2024-02-26T06:30:21.211" v="12978" actId="1038"/>
          <ac:spMkLst>
            <pc:docMk/>
            <pc:sldMk cId="1572196776" sldId="257"/>
            <ac:spMk id="39" creationId="{91E7F93E-A666-AE33-EFEE-28743468C9B8}"/>
          </ac:spMkLst>
        </pc:spChg>
        <pc:spChg chg="add mod">
          <ac:chgData name="田村　千都" userId="f38e9360-4b3f-4838-8745-13a536dc0bb0" providerId="ADAL" clId="{62087909-926C-4F2A-8B3E-C517CFD7414D}" dt="2024-02-21T03:15:30.520" v="11741" actId="1076"/>
          <ac:spMkLst>
            <pc:docMk/>
            <pc:sldMk cId="1572196776" sldId="257"/>
            <ac:spMk id="41" creationId="{0B795114-B875-F0FA-3D1D-46A697A27816}"/>
          </ac:spMkLst>
        </pc:spChg>
        <pc:spChg chg="mod">
          <ac:chgData name="田村　千都" userId="f38e9360-4b3f-4838-8745-13a536dc0bb0" providerId="ADAL" clId="{62087909-926C-4F2A-8B3E-C517CFD7414D}" dt="2024-02-26T06:30:34.259" v="12980" actId="14100"/>
          <ac:spMkLst>
            <pc:docMk/>
            <pc:sldMk cId="1572196776" sldId="257"/>
            <ac:spMk id="42" creationId="{6DD12822-F953-F8C1-EB93-22F961B83D90}"/>
          </ac:spMkLst>
        </pc:spChg>
        <pc:spChg chg="add mod">
          <ac:chgData name="田村　千都" userId="f38e9360-4b3f-4838-8745-13a536dc0bb0" providerId="ADAL" clId="{62087909-926C-4F2A-8B3E-C517CFD7414D}" dt="2024-02-21T03:15:33.721" v="11743" actId="1076"/>
          <ac:spMkLst>
            <pc:docMk/>
            <pc:sldMk cId="1572196776" sldId="257"/>
            <ac:spMk id="44" creationId="{64278A68-4191-2F3B-0BA5-AD7DBD65164D}"/>
          </ac:spMkLst>
        </pc:spChg>
        <pc:spChg chg="add del mod">
          <ac:chgData name="田村　千都" userId="f38e9360-4b3f-4838-8745-13a536dc0bb0" providerId="ADAL" clId="{62087909-926C-4F2A-8B3E-C517CFD7414D}" dt="2024-02-18T00:15:58.856" v="4525" actId="478"/>
          <ac:spMkLst>
            <pc:docMk/>
            <pc:sldMk cId="1572196776" sldId="257"/>
            <ac:spMk id="47" creationId="{87D87FC3-9CBA-A3C8-AF1D-879569AC5894}"/>
          </ac:spMkLst>
        </pc:spChg>
        <pc:spChg chg="add mod">
          <ac:chgData name="田村　千都" userId="f38e9360-4b3f-4838-8745-13a536dc0bb0" providerId="ADAL" clId="{62087909-926C-4F2A-8B3E-C517CFD7414D}" dt="2024-02-26T06:31:48.778" v="12984" actId="1076"/>
          <ac:spMkLst>
            <pc:docMk/>
            <pc:sldMk cId="1572196776" sldId="257"/>
            <ac:spMk id="47" creationId="{A7793527-EA71-2C03-3099-4EF99E15576B}"/>
          </ac:spMkLst>
        </pc:spChg>
        <pc:spChg chg="add mod">
          <ac:chgData name="田村　千都" userId="f38e9360-4b3f-4838-8745-13a536dc0bb0" providerId="ADAL" clId="{62087909-926C-4F2A-8B3E-C517CFD7414D}" dt="2024-02-18T02:43:46.342" v="7803" actId="1035"/>
          <ac:spMkLst>
            <pc:docMk/>
            <pc:sldMk cId="1572196776" sldId="257"/>
            <ac:spMk id="48" creationId="{5508EAA9-F7E2-5B96-0576-E1ACB9D3AAC8}"/>
          </ac:spMkLst>
        </pc:spChg>
        <pc:spChg chg="add mod">
          <ac:chgData name="田村　千都" userId="f38e9360-4b3f-4838-8745-13a536dc0bb0" providerId="ADAL" clId="{62087909-926C-4F2A-8B3E-C517CFD7414D}" dt="2024-02-21T03:36:38.682" v="12165" actId="1036"/>
          <ac:spMkLst>
            <pc:docMk/>
            <pc:sldMk cId="1572196776" sldId="257"/>
            <ac:spMk id="50" creationId="{D7AD20E0-9EB5-D5AF-A7E1-BEE980C8D272}"/>
          </ac:spMkLst>
        </pc:spChg>
        <pc:spChg chg="add del mod">
          <ac:chgData name="田村　千都" userId="f38e9360-4b3f-4838-8745-13a536dc0bb0" providerId="ADAL" clId="{62087909-926C-4F2A-8B3E-C517CFD7414D}" dt="2024-02-18T00:28:27.689" v="4612" actId="478"/>
          <ac:spMkLst>
            <pc:docMk/>
            <pc:sldMk cId="1572196776" sldId="257"/>
            <ac:spMk id="51" creationId="{1C0CF167-512C-F436-FEF3-A98374070735}"/>
          </ac:spMkLst>
        </pc:spChg>
        <pc:spChg chg="add mod">
          <ac:chgData name="田村　千都" userId="f38e9360-4b3f-4838-8745-13a536dc0bb0" providerId="ADAL" clId="{62087909-926C-4F2A-8B3E-C517CFD7414D}" dt="2024-02-21T03:15:36.812" v="11745" actId="1076"/>
          <ac:spMkLst>
            <pc:docMk/>
            <pc:sldMk cId="1572196776" sldId="257"/>
            <ac:spMk id="52" creationId="{AABB8E83-81EA-4047-FDD4-6612BB05A937}"/>
          </ac:spMkLst>
        </pc:spChg>
        <pc:spChg chg="mod">
          <ac:chgData name="田村　千都" userId="f38e9360-4b3f-4838-8745-13a536dc0bb0" providerId="ADAL" clId="{62087909-926C-4F2A-8B3E-C517CFD7414D}" dt="2024-02-18T00:31:05.367" v="4645" actId="165"/>
          <ac:spMkLst>
            <pc:docMk/>
            <pc:sldMk cId="1572196776" sldId="257"/>
            <ac:spMk id="54" creationId="{54E9B342-876F-804B-7612-6A19CEC6C11F}"/>
          </ac:spMkLst>
        </pc:spChg>
        <pc:spChg chg="add mod">
          <ac:chgData name="田村　千都" userId="f38e9360-4b3f-4838-8745-13a536dc0bb0" providerId="ADAL" clId="{62087909-926C-4F2A-8B3E-C517CFD7414D}" dt="2024-02-26T06:31:35.317" v="12981" actId="2711"/>
          <ac:spMkLst>
            <pc:docMk/>
            <pc:sldMk cId="1572196776" sldId="257"/>
            <ac:spMk id="56" creationId="{4F263975-D814-0A80-3555-20F9DAEAD4CD}"/>
          </ac:spMkLst>
        </pc:spChg>
        <pc:spChg chg="mod">
          <ac:chgData name="田村　千都" userId="f38e9360-4b3f-4838-8745-13a536dc0bb0" providerId="ADAL" clId="{62087909-926C-4F2A-8B3E-C517CFD7414D}" dt="2024-02-18T00:31:05.367" v="4645" actId="165"/>
          <ac:spMkLst>
            <pc:docMk/>
            <pc:sldMk cId="1572196776" sldId="257"/>
            <ac:spMk id="56" creationId="{635DA67C-7DCD-88E3-2C7B-D334DD1D530C}"/>
          </ac:spMkLst>
        </pc:spChg>
        <pc:spChg chg="add mod">
          <ac:chgData name="田村　千都" userId="f38e9360-4b3f-4838-8745-13a536dc0bb0" providerId="ADAL" clId="{62087909-926C-4F2A-8B3E-C517CFD7414D}" dt="2024-02-26T06:31:35.317" v="12981" actId="2711"/>
          <ac:spMkLst>
            <pc:docMk/>
            <pc:sldMk cId="1572196776" sldId="257"/>
            <ac:spMk id="57" creationId="{01537450-B13B-A4AB-3CE6-03B53CB31104}"/>
          </ac:spMkLst>
        </pc:spChg>
        <pc:spChg chg="mod">
          <ac:chgData name="田村　千都" userId="f38e9360-4b3f-4838-8745-13a536dc0bb0" providerId="ADAL" clId="{62087909-926C-4F2A-8B3E-C517CFD7414D}" dt="2024-02-18T00:31:05.367" v="4645" actId="165"/>
          <ac:spMkLst>
            <pc:docMk/>
            <pc:sldMk cId="1572196776" sldId="257"/>
            <ac:spMk id="58" creationId="{12A81A34-6991-3E7C-77EF-78DA02FCB351}"/>
          </ac:spMkLst>
        </pc:spChg>
        <pc:spChg chg="add mod">
          <ac:chgData name="田村　千都" userId="f38e9360-4b3f-4838-8745-13a536dc0bb0" providerId="ADAL" clId="{62087909-926C-4F2A-8B3E-C517CFD7414D}" dt="2024-02-26T06:31:35.317" v="12981" actId="2711"/>
          <ac:spMkLst>
            <pc:docMk/>
            <pc:sldMk cId="1572196776" sldId="257"/>
            <ac:spMk id="58" creationId="{383DC42E-EFB4-0788-93CD-CEC24A2B09B1}"/>
          </ac:spMkLst>
        </pc:spChg>
        <pc:spChg chg="mod">
          <ac:chgData name="田村　千都" userId="f38e9360-4b3f-4838-8745-13a536dc0bb0" providerId="ADAL" clId="{62087909-926C-4F2A-8B3E-C517CFD7414D}" dt="2024-02-18T00:31:05.367" v="4645" actId="165"/>
          <ac:spMkLst>
            <pc:docMk/>
            <pc:sldMk cId="1572196776" sldId="257"/>
            <ac:spMk id="60" creationId="{FBC95603-130E-8ACB-9647-581A4AFCB1DF}"/>
          </ac:spMkLst>
        </pc:spChg>
        <pc:spChg chg="add mod topLvl">
          <ac:chgData name="田村　千都" userId="f38e9360-4b3f-4838-8745-13a536dc0bb0" providerId="ADAL" clId="{62087909-926C-4F2A-8B3E-C517CFD7414D}" dt="2024-02-18T00:31:05.367" v="4645" actId="165"/>
          <ac:spMkLst>
            <pc:docMk/>
            <pc:sldMk cId="1572196776" sldId="257"/>
            <ac:spMk id="62" creationId="{1588C1A0-2294-A8EC-1904-0486D6A1D7FF}"/>
          </ac:spMkLst>
        </pc:spChg>
        <pc:spChg chg="add del mod">
          <ac:chgData name="田村　千都" userId="f38e9360-4b3f-4838-8745-13a536dc0bb0" providerId="ADAL" clId="{62087909-926C-4F2A-8B3E-C517CFD7414D}" dt="2024-02-18T00:32:57.813" v="4914" actId="478"/>
          <ac:spMkLst>
            <pc:docMk/>
            <pc:sldMk cId="1572196776" sldId="257"/>
            <ac:spMk id="64" creationId="{E220D81E-4E1C-072B-0003-A07ABAC67BFF}"/>
          </ac:spMkLst>
        </pc:spChg>
        <pc:spChg chg="mod">
          <ac:chgData name="田村　千都" userId="f38e9360-4b3f-4838-8745-13a536dc0bb0" providerId="ADAL" clId="{62087909-926C-4F2A-8B3E-C517CFD7414D}" dt="2024-02-18T02:43:46.342" v="7803" actId="1035"/>
          <ac:spMkLst>
            <pc:docMk/>
            <pc:sldMk cId="1572196776" sldId="257"/>
            <ac:spMk id="67" creationId="{987F8D97-E06B-95A4-A47E-709C6410A280}"/>
          </ac:spMkLst>
        </pc:spChg>
        <pc:spChg chg="mod">
          <ac:chgData name="田村　千都" userId="f38e9360-4b3f-4838-8745-13a536dc0bb0" providerId="ADAL" clId="{62087909-926C-4F2A-8B3E-C517CFD7414D}" dt="2024-02-18T02:43:46.342" v="7803" actId="1035"/>
          <ac:spMkLst>
            <pc:docMk/>
            <pc:sldMk cId="1572196776" sldId="257"/>
            <ac:spMk id="69" creationId="{56E73198-1593-4983-15D4-58C127C56AFB}"/>
          </ac:spMkLst>
        </pc:spChg>
        <pc:spChg chg="mod">
          <ac:chgData name="田村　千都" userId="f38e9360-4b3f-4838-8745-13a536dc0bb0" providerId="ADAL" clId="{62087909-926C-4F2A-8B3E-C517CFD7414D}" dt="2024-02-18T02:43:46.342" v="7803" actId="1035"/>
          <ac:spMkLst>
            <pc:docMk/>
            <pc:sldMk cId="1572196776" sldId="257"/>
            <ac:spMk id="71" creationId="{D3F7A9FF-233F-813B-A593-D4E4A3094251}"/>
          </ac:spMkLst>
        </pc:spChg>
        <pc:spChg chg="add mod">
          <ac:chgData name="田村　千都" userId="f38e9360-4b3f-4838-8745-13a536dc0bb0" providerId="ADAL" clId="{62087909-926C-4F2A-8B3E-C517CFD7414D}" dt="2024-02-18T02:43:46.342" v="7803" actId="1035"/>
          <ac:spMkLst>
            <pc:docMk/>
            <pc:sldMk cId="1572196776" sldId="257"/>
            <ac:spMk id="72" creationId="{19B2D6D0-E770-20B6-FF46-7F73A03FD65B}"/>
          </ac:spMkLst>
        </pc:spChg>
        <pc:spChg chg="add mod">
          <ac:chgData name="田村　千都" userId="f38e9360-4b3f-4838-8745-13a536dc0bb0" providerId="ADAL" clId="{62087909-926C-4F2A-8B3E-C517CFD7414D}" dt="2024-02-18T02:43:46.342" v="7803" actId="1035"/>
          <ac:spMkLst>
            <pc:docMk/>
            <pc:sldMk cId="1572196776" sldId="257"/>
            <ac:spMk id="74" creationId="{D51B1CCC-3708-DA4A-50BE-91A3C7EC0712}"/>
          </ac:spMkLst>
        </pc:spChg>
        <pc:spChg chg="add mod">
          <ac:chgData name="田村　千都" userId="f38e9360-4b3f-4838-8745-13a536dc0bb0" providerId="ADAL" clId="{62087909-926C-4F2A-8B3E-C517CFD7414D}" dt="2024-02-18T02:43:46.342" v="7803" actId="1035"/>
          <ac:spMkLst>
            <pc:docMk/>
            <pc:sldMk cId="1572196776" sldId="257"/>
            <ac:spMk id="78" creationId="{D3462466-6BEB-A525-E7AA-F5081D7D7F51}"/>
          </ac:spMkLst>
        </pc:spChg>
        <pc:spChg chg="add mod">
          <ac:chgData name="田村　千都" userId="f38e9360-4b3f-4838-8745-13a536dc0bb0" providerId="ADAL" clId="{62087909-926C-4F2A-8B3E-C517CFD7414D}" dt="2024-02-18T12:30:04.094" v="10272" actId="1076"/>
          <ac:spMkLst>
            <pc:docMk/>
            <pc:sldMk cId="1572196776" sldId="257"/>
            <ac:spMk id="80" creationId="{972B6D9F-F317-E49D-ABF0-77392325A748}"/>
          </ac:spMkLst>
        </pc:spChg>
        <pc:spChg chg="add del mod">
          <ac:chgData name="田村　千都" userId="f38e9360-4b3f-4838-8745-13a536dc0bb0" providerId="ADAL" clId="{62087909-926C-4F2A-8B3E-C517CFD7414D}" dt="2024-02-18T12:30:08.395" v="10273" actId="478"/>
          <ac:spMkLst>
            <pc:docMk/>
            <pc:sldMk cId="1572196776" sldId="257"/>
            <ac:spMk id="81" creationId="{7322C207-3998-D60E-ECB3-773059A44D7A}"/>
          </ac:spMkLst>
        </pc:spChg>
        <pc:spChg chg="add mod">
          <ac:chgData name="田村　千都" userId="f38e9360-4b3f-4838-8745-13a536dc0bb0" providerId="ADAL" clId="{62087909-926C-4F2A-8B3E-C517CFD7414D}" dt="2024-02-18T12:30:21" v="10275" actId="1076"/>
          <ac:spMkLst>
            <pc:docMk/>
            <pc:sldMk cId="1572196776" sldId="257"/>
            <ac:spMk id="84" creationId="{96067099-495F-EE86-4139-9758AA790347}"/>
          </ac:spMkLst>
        </pc:spChg>
        <pc:spChg chg="mod">
          <ac:chgData name="田村　千都" userId="f38e9360-4b3f-4838-8745-13a536dc0bb0" providerId="ADAL" clId="{62087909-926C-4F2A-8B3E-C517CFD7414D}" dt="2024-02-26T05:22:05.401" v="12228"/>
          <ac:spMkLst>
            <pc:docMk/>
            <pc:sldMk cId="1572196776" sldId="257"/>
            <ac:spMk id="85" creationId="{6D6AA531-C177-59C6-D648-A67641B49956}"/>
          </ac:spMkLst>
        </pc:spChg>
        <pc:spChg chg="mod">
          <ac:chgData name="田村　千都" userId="f38e9360-4b3f-4838-8745-13a536dc0bb0" providerId="ADAL" clId="{62087909-926C-4F2A-8B3E-C517CFD7414D}" dt="2024-02-26T05:22:05.401" v="12228"/>
          <ac:spMkLst>
            <pc:docMk/>
            <pc:sldMk cId="1572196776" sldId="257"/>
            <ac:spMk id="88" creationId="{BD4E2AF7-5F1A-FB10-2561-3989F035AFCE}"/>
          </ac:spMkLst>
        </pc:spChg>
        <pc:spChg chg="mod">
          <ac:chgData name="田村　千都" userId="f38e9360-4b3f-4838-8745-13a536dc0bb0" providerId="ADAL" clId="{62087909-926C-4F2A-8B3E-C517CFD7414D}" dt="2024-02-26T05:22:05.401" v="12228"/>
          <ac:spMkLst>
            <pc:docMk/>
            <pc:sldMk cId="1572196776" sldId="257"/>
            <ac:spMk id="92" creationId="{ECE9151C-7DB1-A6B6-F382-7C63DB3208BF}"/>
          </ac:spMkLst>
        </pc:spChg>
        <pc:spChg chg="add mod">
          <ac:chgData name="田村　千都" userId="f38e9360-4b3f-4838-8745-13a536dc0bb0" providerId="ADAL" clId="{62087909-926C-4F2A-8B3E-C517CFD7414D}" dt="2024-02-26T05:38:21.310" v="12706" actId="208"/>
          <ac:spMkLst>
            <pc:docMk/>
            <pc:sldMk cId="1572196776" sldId="257"/>
            <ac:spMk id="94" creationId="{87302D18-9EE8-7066-ACAA-BE4B607164BF}"/>
          </ac:spMkLst>
        </pc:spChg>
        <pc:spChg chg="add mod topLvl">
          <ac:chgData name="田村　千都" userId="f38e9360-4b3f-4838-8745-13a536dc0bb0" providerId="ADAL" clId="{62087909-926C-4F2A-8B3E-C517CFD7414D}" dt="2024-02-26T05:49:37.521" v="12806" actId="2711"/>
          <ac:spMkLst>
            <pc:docMk/>
            <pc:sldMk cId="1572196776" sldId="257"/>
            <ac:spMk id="100" creationId="{1C843747-5E25-E884-8CA5-0213C2DA71ED}"/>
          </ac:spMkLst>
        </pc:spChg>
        <pc:spChg chg="mod">
          <ac:chgData name="田村　千都" userId="f38e9360-4b3f-4838-8745-13a536dc0bb0" providerId="ADAL" clId="{62087909-926C-4F2A-8B3E-C517CFD7414D}" dt="2024-02-18T00:39:05.804" v="5021" actId="1076"/>
          <ac:spMkLst>
            <pc:docMk/>
            <pc:sldMk cId="1572196776" sldId="257"/>
            <ac:spMk id="101" creationId="{FCB6ED52-E100-32C6-94AE-779352E4E27A}"/>
          </ac:spMkLst>
        </pc:spChg>
        <pc:spChg chg="mod">
          <ac:chgData name="田村　千都" userId="f38e9360-4b3f-4838-8745-13a536dc0bb0" providerId="ADAL" clId="{62087909-926C-4F2A-8B3E-C517CFD7414D}" dt="2024-02-15T02:22:47.881" v="4205" actId="1076"/>
          <ac:spMkLst>
            <pc:docMk/>
            <pc:sldMk cId="1572196776" sldId="257"/>
            <ac:spMk id="102" creationId="{E7B9F327-4A93-0D6A-6A63-4A7E25498192}"/>
          </ac:spMkLst>
        </pc:spChg>
        <pc:spChg chg="mod">
          <ac:chgData name="田村　千都" userId="f38e9360-4b3f-4838-8745-13a536dc0bb0" providerId="ADAL" clId="{62087909-926C-4F2A-8B3E-C517CFD7414D}" dt="2024-02-18T02:45:05.036" v="7819" actId="1076"/>
          <ac:spMkLst>
            <pc:docMk/>
            <pc:sldMk cId="1572196776" sldId="257"/>
            <ac:spMk id="108" creationId="{3E4D75CB-21D3-DDD0-EDFC-672B554EAF63}"/>
          </ac:spMkLst>
        </pc:spChg>
        <pc:spChg chg="mod">
          <ac:chgData name="田村　千都" userId="f38e9360-4b3f-4838-8745-13a536dc0bb0" providerId="ADAL" clId="{62087909-926C-4F2A-8B3E-C517CFD7414D}" dt="2024-02-26T05:48:36.303" v="12798" actId="20577"/>
          <ac:spMkLst>
            <pc:docMk/>
            <pc:sldMk cId="1572196776" sldId="257"/>
            <ac:spMk id="109" creationId="{3E484DBB-B60A-01D6-C4D4-9F0BC3290E44}"/>
          </ac:spMkLst>
        </pc:spChg>
        <pc:spChg chg="mod">
          <ac:chgData name="田村　千都" userId="f38e9360-4b3f-4838-8745-13a536dc0bb0" providerId="ADAL" clId="{62087909-926C-4F2A-8B3E-C517CFD7414D}" dt="2024-02-18T02:43:14.163" v="7786" actId="1076"/>
          <ac:spMkLst>
            <pc:docMk/>
            <pc:sldMk cId="1572196776" sldId="257"/>
            <ac:spMk id="117" creationId="{800B5F58-3F4A-D0A2-DDA2-31A2C8255C4D}"/>
          </ac:spMkLst>
        </pc:spChg>
        <pc:spChg chg="mod">
          <ac:chgData name="田村　千都" userId="f38e9360-4b3f-4838-8745-13a536dc0bb0" providerId="ADAL" clId="{62087909-926C-4F2A-8B3E-C517CFD7414D}" dt="2024-02-26T05:48:33.060" v="12796" actId="20577"/>
          <ac:spMkLst>
            <pc:docMk/>
            <pc:sldMk cId="1572196776" sldId="257"/>
            <ac:spMk id="118" creationId="{2B8E0C2A-9EEA-C53A-4E61-D1D9A211C147}"/>
          </ac:spMkLst>
        </pc:spChg>
        <pc:spChg chg="mod">
          <ac:chgData name="田村　千都" userId="f38e9360-4b3f-4838-8745-13a536dc0bb0" providerId="ADAL" clId="{62087909-926C-4F2A-8B3E-C517CFD7414D}" dt="2024-02-18T02:43:46.342" v="7803" actId="1035"/>
          <ac:spMkLst>
            <pc:docMk/>
            <pc:sldMk cId="1572196776" sldId="257"/>
            <ac:spMk id="119" creationId="{78521D43-38B2-762C-39EF-287DC8F69230}"/>
          </ac:spMkLst>
        </pc:spChg>
        <pc:spChg chg="mod">
          <ac:chgData name="田村　千都" userId="f38e9360-4b3f-4838-8745-13a536dc0bb0" providerId="ADAL" clId="{62087909-926C-4F2A-8B3E-C517CFD7414D}" dt="2024-02-18T03:41:47.738" v="9320" actId="20577"/>
          <ac:spMkLst>
            <pc:docMk/>
            <pc:sldMk cId="1572196776" sldId="257"/>
            <ac:spMk id="121" creationId="{BE3E507D-5CA4-8FDD-C801-76C40D4F31CA}"/>
          </ac:spMkLst>
        </pc:spChg>
        <pc:spChg chg="mod">
          <ac:chgData name="田村　千都" userId="f38e9360-4b3f-4838-8745-13a536dc0bb0" providerId="ADAL" clId="{62087909-926C-4F2A-8B3E-C517CFD7414D}" dt="2024-02-18T02:45:00.590" v="7818" actId="1076"/>
          <ac:spMkLst>
            <pc:docMk/>
            <pc:sldMk cId="1572196776" sldId="257"/>
            <ac:spMk id="124" creationId="{7D85118B-9E9E-1C9B-8085-D31851D8774D}"/>
          </ac:spMkLst>
        </pc:spChg>
        <pc:spChg chg="mod">
          <ac:chgData name="田村　千都" userId="f38e9360-4b3f-4838-8745-13a536dc0bb0" providerId="ADAL" clId="{62087909-926C-4F2A-8B3E-C517CFD7414D}" dt="2024-02-26T05:48:34.693" v="12797" actId="20577"/>
          <ac:spMkLst>
            <pc:docMk/>
            <pc:sldMk cId="1572196776" sldId="257"/>
            <ac:spMk id="125" creationId="{D8E06F9C-EC65-67B2-1F10-03CD930C6ECF}"/>
          </ac:spMkLst>
        </pc:spChg>
        <pc:spChg chg="mod">
          <ac:chgData name="田村　千都" userId="f38e9360-4b3f-4838-8745-13a536dc0bb0" providerId="ADAL" clId="{62087909-926C-4F2A-8B3E-C517CFD7414D}" dt="2024-02-18T03:41:44.741" v="9319" actId="20577"/>
          <ac:spMkLst>
            <pc:docMk/>
            <pc:sldMk cId="1572196776" sldId="257"/>
            <ac:spMk id="128" creationId="{3441A895-B010-A553-5485-8DD7662C5700}"/>
          </ac:spMkLst>
        </pc:spChg>
        <pc:spChg chg="mod">
          <ac:chgData name="田村　千都" userId="f38e9360-4b3f-4838-8745-13a536dc0bb0" providerId="ADAL" clId="{62087909-926C-4F2A-8B3E-C517CFD7414D}" dt="2024-02-18T02:44:31.563" v="7816" actId="1076"/>
          <ac:spMkLst>
            <pc:docMk/>
            <pc:sldMk cId="1572196776" sldId="257"/>
            <ac:spMk id="130" creationId="{A231AD96-89AD-F7C9-96AE-DA5DF23F8ED2}"/>
          </ac:spMkLst>
        </pc:spChg>
        <pc:spChg chg="mod">
          <ac:chgData name="田村　千都" userId="f38e9360-4b3f-4838-8745-13a536dc0bb0" providerId="ADAL" clId="{62087909-926C-4F2A-8B3E-C517CFD7414D}" dt="2024-02-18T03:41:42.147" v="9318" actId="20577"/>
          <ac:spMkLst>
            <pc:docMk/>
            <pc:sldMk cId="1572196776" sldId="257"/>
            <ac:spMk id="131" creationId="{75E2682E-56D9-44CC-3324-2C604F3707BF}"/>
          </ac:spMkLst>
        </pc:spChg>
        <pc:spChg chg="del mod">
          <ac:chgData name="田村　千都" userId="f38e9360-4b3f-4838-8745-13a536dc0bb0" providerId="ADAL" clId="{62087909-926C-4F2A-8B3E-C517CFD7414D}" dt="2024-02-18T00:49:29.159" v="5217" actId="478"/>
          <ac:spMkLst>
            <pc:docMk/>
            <pc:sldMk cId="1572196776" sldId="257"/>
            <ac:spMk id="132" creationId="{0D041762-63E3-5507-95A4-5302BCE037C3}"/>
          </ac:spMkLst>
        </pc:spChg>
        <pc:spChg chg="mod">
          <ac:chgData name="田村　千都" userId="f38e9360-4b3f-4838-8745-13a536dc0bb0" providerId="ADAL" clId="{62087909-926C-4F2A-8B3E-C517CFD7414D}" dt="2024-02-18T03:41:51.045" v="9321" actId="20577"/>
          <ac:spMkLst>
            <pc:docMk/>
            <pc:sldMk cId="1572196776" sldId="257"/>
            <ac:spMk id="133" creationId="{E7038384-D8B9-6D1E-2A66-D75C5B30D55F}"/>
          </ac:spMkLst>
        </pc:spChg>
        <pc:spChg chg="mod">
          <ac:chgData name="田村　千都" userId="f38e9360-4b3f-4838-8745-13a536dc0bb0" providerId="ADAL" clId="{62087909-926C-4F2A-8B3E-C517CFD7414D}" dt="2024-02-18T02:43:46.342" v="7803" actId="1035"/>
          <ac:spMkLst>
            <pc:docMk/>
            <pc:sldMk cId="1572196776" sldId="257"/>
            <ac:spMk id="134" creationId="{39592222-141F-7FB1-504E-23AF75B8BA30}"/>
          </ac:spMkLst>
        </pc:spChg>
        <pc:spChg chg="mod">
          <ac:chgData name="田村　千都" userId="f38e9360-4b3f-4838-8745-13a536dc0bb0" providerId="ADAL" clId="{62087909-926C-4F2A-8B3E-C517CFD7414D}" dt="2024-02-18T03:41:37.488" v="9317" actId="1076"/>
          <ac:spMkLst>
            <pc:docMk/>
            <pc:sldMk cId="1572196776" sldId="257"/>
            <ac:spMk id="135" creationId="{AFD8C188-F514-6F8D-0797-75CA238BEBD6}"/>
          </ac:spMkLst>
        </pc:spChg>
        <pc:spChg chg="mod topLvl">
          <ac:chgData name="田村　千都" userId="f38e9360-4b3f-4838-8745-13a536dc0bb0" providerId="ADAL" clId="{62087909-926C-4F2A-8B3E-C517CFD7414D}" dt="2024-02-21T03:21:27.291" v="11930" actId="1076"/>
          <ac:spMkLst>
            <pc:docMk/>
            <pc:sldMk cId="1572196776" sldId="257"/>
            <ac:spMk id="140" creationId="{3A0BFA39-2CF3-71AE-9BEC-BDFDB93293E8}"/>
          </ac:spMkLst>
        </pc:spChg>
        <pc:spChg chg="del mod">
          <ac:chgData name="田村　千都" userId="f38e9360-4b3f-4838-8745-13a536dc0bb0" providerId="ADAL" clId="{62087909-926C-4F2A-8B3E-C517CFD7414D}" dt="2024-02-18T00:49:34.773" v="5218" actId="478"/>
          <ac:spMkLst>
            <pc:docMk/>
            <pc:sldMk cId="1572196776" sldId="257"/>
            <ac:spMk id="141" creationId="{74033C07-2EC8-7593-8DE5-B1E67D6C763B}"/>
          </ac:spMkLst>
        </pc:spChg>
        <pc:spChg chg="add del mod topLvl">
          <ac:chgData name="田村　千都" userId="f38e9360-4b3f-4838-8745-13a536dc0bb0" providerId="ADAL" clId="{62087909-926C-4F2A-8B3E-C517CFD7414D}" dt="2024-02-18T08:28:56.213" v="9813" actId="21"/>
          <ac:spMkLst>
            <pc:docMk/>
            <pc:sldMk cId="1572196776" sldId="257"/>
            <ac:spMk id="143" creationId="{51547655-A21F-3978-5CFC-9592CD841E93}"/>
          </ac:spMkLst>
        </pc:spChg>
        <pc:spChg chg="mod">
          <ac:chgData name="田村　千都" userId="f38e9360-4b3f-4838-8745-13a536dc0bb0" providerId="ADAL" clId="{62087909-926C-4F2A-8B3E-C517CFD7414D}" dt="2024-02-26T05:49:16.011" v="12802" actId="2711"/>
          <ac:spMkLst>
            <pc:docMk/>
            <pc:sldMk cId="1572196776" sldId="257"/>
            <ac:spMk id="149" creationId="{A50535C1-3BDB-C81C-3BDA-02065159F29C}"/>
          </ac:spMkLst>
        </pc:spChg>
        <pc:spChg chg="mod topLvl">
          <ac:chgData name="田村　千都" userId="f38e9360-4b3f-4838-8745-13a536dc0bb0" providerId="ADAL" clId="{62087909-926C-4F2A-8B3E-C517CFD7414D}" dt="2024-02-18T08:28:56.213" v="9813" actId="21"/>
          <ac:spMkLst>
            <pc:docMk/>
            <pc:sldMk cId="1572196776" sldId="257"/>
            <ac:spMk id="150" creationId="{B6131467-49B4-8B15-B6ED-BCD9B531AA66}"/>
          </ac:spMkLst>
        </pc:spChg>
        <pc:spChg chg="add mod topLvl">
          <ac:chgData name="田村　千都" userId="f38e9360-4b3f-4838-8745-13a536dc0bb0" providerId="ADAL" clId="{62087909-926C-4F2A-8B3E-C517CFD7414D}" dt="2024-02-21T03:20:54.670" v="11923" actId="1076"/>
          <ac:spMkLst>
            <pc:docMk/>
            <pc:sldMk cId="1572196776" sldId="257"/>
            <ac:spMk id="151" creationId="{49C3CDAD-20CE-5F4D-D09C-86467C524AA7}"/>
          </ac:spMkLst>
        </pc:spChg>
        <pc:spChg chg="add mod topLvl">
          <ac:chgData name="田村　千都" userId="f38e9360-4b3f-4838-8745-13a536dc0bb0" providerId="ADAL" clId="{62087909-926C-4F2A-8B3E-C517CFD7414D}" dt="2024-02-21T03:20:47.574" v="11922" actId="1076"/>
          <ac:spMkLst>
            <pc:docMk/>
            <pc:sldMk cId="1572196776" sldId="257"/>
            <ac:spMk id="152" creationId="{5A3CCF38-E0F0-A281-1954-55D0B256D4CD}"/>
          </ac:spMkLst>
        </pc:spChg>
        <pc:spChg chg="mod">
          <ac:chgData name="田村　千都" userId="f38e9360-4b3f-4838-8745-13a536dc0bb0" providerId="ADAL" clId="{62087909-926C-4F2A-8B3E-C517CFD7414D}" dt="2024-02-26T05:49:06.373" v="12800" actId="2711"/>
          <ac:spMkLst>
            <pc:docMk/>
            <pc:sldMk cId="1572196776" sldId="257"/>
            <ac:spMk id="153" creationId="{7802EA1D-4C7D-93B4-E6BC-BFCD49F995EB}"/>
          </ac:spMkLst>
        </pc:spChg>
        <pc:spChg chg="mod">
          <ac:chgData name="田村　千都" userId="f38e9360-4b3f-4838-8745-13a536dc0bb0" providerId="ADAL" clId="{62087909-926C-4F2A-8B3E-C517CFD7414D}" dt="2024-02-26T05:49:11.552" v="12801" actId="2711"/>
          <ac:spMkLst>
            <pc:docMk/>
            <pc:sldMk cId="1572196776" sldId="257"/>
            <ac:spMk id="154" creationId="{ED8F7D44-7D43-B822-A44A-D4FEB8599AF8}"/>
          </ac:spMkLst>
        </pc:spChg>
        <pc:spChg chg="mod">
          <ac:chgData name="田村　千都" userId="f38e9360-4b3f-4838-8745-13a536dc0bb0" providerId="ADAL" clId="{62087909-926C-4F2A-8B3E-C517CFD7414D}" dt="2024-02-18T08:16:58.116" v="9728" actId="165"/>
          <ac:spMkLst>
            <pc:docMk/>
            <pc:sldMk cId="1572196776" sldId="257"/>
            <ac:spMk id="155" creationId="{1E4E7722-2EAC-847E-051E-B422CB2C7FA0}"/>
          </ac:spMkLst>
        </pc:spChg>
        <pc:spChg chg="mod topLvl">
          <ac:chgData name="田村　千都" userId="f38e9360-4b3f-4838-8745-13a536dc0bb0" providerId="ADAL" clId="{62087909-926C-4F2A-8B3E-C517CFD7414D}" dt="2024-02-18T09:19:43.408" v="10152" actId="164"/>
          <ac:spMkLst>
            <pc:docMk/>
            <pc:sldMk cId="1572196776" sldId="257"/>
            <ac:spMk id="156" creationId="{ADEDD7E5-FFE4-F4D5-91C1-1CA042175F75}"/>
          </ac:spMkLst>
        </pc:spChg>
        <pc:spChg chg="mod topLvl">
          <ac:chgData name="田村　千都" userId="f38e9360-4b3f-4838-8745-13a536dc0bb0" providerId="ADAL" clId="{62087909-926C-4F2A-8B3E-C517CFD7414D}" dt="2024-02-18T09:19:33.775" v="10151" actId="164"/>
          <ac:spMkLst>
            <pc:docMk/>
            <pc:sldMk cId="1572196776" sldId="257"/>
            <ac:spMk id="157" creationId="{08EB2279-FAD6-E772-B42E-C121A3734F6E}"/>
          </ac:spMkLst>
        </pc:spChg>
        <pc:spChg chg="mod ord topLvl">
          <ac:chgData name="田村　千都" userId="f38e9360-4b3f-4838-8745-13a536dc0bb0" providerId="ADAL" clId="{62087909-926C-4F2A-8B3E-C517CFD7414D}" dt="2024-02-21T05:10:17.731" v="12221" actId="2711"/>
          <ac:spMkLst>
            <pc:docMk/>
            <pc:sldMk cId="1572196776" sldId="257"/>
            <ac:spMk id="158" creationId="{70EDB9B8-DEB6-A268-4AB0-9A61FE08B3F4}"/>
          </ac:spMkLst>
        </pc:spChg>
        <pc:spChg chg="mod">
          <ac:chgData name="田村　千都" userId="f38e9360-4b3f-4838-8745-13a536dc0bb0" providerId="ADAL" clId="{62087909-926C-4F2A-8B3E-C517CFD7414D}" dt="2024-02-26T05:49:22.293" v="12803" actId="2711"/>
          <ac:spMkLst>
            <pc:docMk/>
            <pc:sldMk cId="1572196776" sldId="257"/>
            <ac:spMk id="159" creationId="{8BFF2621-8843-942C-0539-0C4ECC8694F2}"/>
          </ac:spMkLst>
        </pc:spChg>
        <pc:spChg chg="mod">
          <ac:chgData name="田村　千都" userId="f38e9360-4b3f-4838-8745-13a536dc0bb0" providerId="ADAL" clId="{62087909-926C-4F2A-8B3E-C517CFD7414D}" dt="2024-02-26T05:49:26.465" v="12804" actId="2711"/>
          <ac:spMkLst>
            <pc:docMk/>
            <pc:sldMk cId="1572196776" sldId="257"/>
            <ac:spMk id="160" creationId="{4770B11B-B135-D0A6-AC1E-BF2BAE043D48}"/>
          </ac:spMkLst>
        </pc:spChg>
        <pc:spChg chg="add mod topLvl">
          <ac:chgData name="田村　千都" userId="f38e9360-4b3f-4838-8745-13a536dc0bb0" providerId="ADAL" clId="{62087909-926C-4F2A-8B3E-C517CFD7414D}" dt="2024-02-21T03:13:58.228" v="11587" actId="1076"/>
          <ac:spMkLst>
            <pc:docMk/>
            <pc:sldMk cId="1572196776" sldId="257"/>
            <ac:spMk id="169" creationId="{76FDAEB9-378F-5C13-541D-CBBE3044829C}"/>
          </ac:spMkLst>
        </pc:spChg>
        <pc:spChg chg="add mod topLvl">
          <ac:chgData name="田村　千都" userId="f38e9360-4b3f-4838-8745-13a536dc0bb0" providerId="ADAL" clId="{62087909-926C-4F2A-8B3E-C517CFD7414D}" dt="2024-02-21T03:14:02.431" v="11588" actId="1076"/>
          <ac:spMkLst>
            <pc:docMk/>
            <pc:sldMk cId="1572196776" sldId="257"/>
            <ac:spMk id="170" creationId="{54913481-52D0-76F5-F0FE-E5E9530C5FE2}"/>
          </ac:spMkLst>
        </pc:spChg>
        <pc:spChg chg="add mod topLvl">
          <ac:chgData name="田村　千都" userId="f38e9360-4b3f-4838-8745-13a536dc0bb0" providerId="ADAL" clId="{62087909-926C-4F2A-8B3E-C517CFD7414D}" dt="2024-02-21T03:14:09.201" v="11590" actId="1076"/>
          <ac:spMkLst>
            <pc:docMk/>
            <pc:sldMk cId="1572196776" sldId="257"/>
            <ac:spMk id="171" creationId="{7220ADA8-E767-3C43-38B2-7A190356F2F4}"/>
          </ac:spMkLst>
        </pc:spChg>
        <pc:spChg chg="add mod topLvl">
          <ac:chgData name="田村　千都" userId="f38e9360-4b3f-4838-8745-13a536dc0bb0" providerId="ADAL" clId="{62087909-926C-4F2A-8B3E-C517CFD7414D}" dt="2024-02-21T03:20:40.479" v="11921" actId="1076"/>
          <ac:spMkLst>
            <pc:docMk/>
            <pc:sldMk cId="1572196776" sldId="257"/>
            <ac:spMk id="172" creationId="{517A57C1-F130-062A-DB4D-0E29EBD1BDF4}"/>
          </ac:spMkLst>
        </pc:spChg>
        <pc:spChg chg="add mod topLvl">
          <ac:chgData name="田村　千都" userId="f38e9360-4b3f-4838-8745-13a536dc0bb0" providerId="ADAL" clId="{62087909-926C-4F2A-8B3E-C517CFD7414D}" dt="2024-02-21T03:20:34.018" v="11920" actId="1076"/>
          <ac:spMkLst>
            <pc:docMk/>
            <pc:sldMk cId="1572196776" sldId="257"/>
            <ac:spMk id="173" creationId="{275B8C12-A7A6-0BB9-EDAA-5FE60A662496}"/>
          </ac:spMkLst>
        </pc:spChg>
        <pc:spChg chg="add mod topLvl">
          <ac:chgData name="田村　千都" userId="f38e9360-4b3f-4838-8745-13a536dc0bb0" providerId="ADAL" clId="{62087909-926C-4F2A-8B3E-C517CFD7414D}" dt="2024-02-21T03:14:15.519" v="11592" actId="1076"/>
          <ac:spMkLst>
            <pc:docMk/>
            <pc:sldMk cId="1572196776" sldId="257"/>
            <ac:spMk id="174" creationId="{DC9403B9-F544-9384-7FAA-49FE43FAD054}"/>
          </ac:spMkLst>
        </pc:spChg>
        <pc:spChg chg="add del mod">
          <ac:chgData name="田村　千都" userId="f38e9360-4b3f-4838-8745-13a536dc0bb0" providerId="ADAL" clId="{62087909-926C-4F2A-8B3E-C517CFD7414D}" dt="2024-02-18T07:25:05.316" v="9387" actId="478"/>
          <ac:spMkLst>
            <pc:docMk/>
            <pc:sldMk cId="1572196776" sldId="257"/>
            <ac:spMk id="175" creationId="{499F5B27-7C65-22F9-F086-E2D094EB9CCE}"/>
          </ac:spMkLst>
        </pc:spChg>
        <pc:spChg chg="add mod ord topLvl">
          <ac:chgData name="田村　千都" userId="f38e9360-4b3f-4838-8745-13a536dc0bb0" providerId="ADAL" clId="{62087909-926C-4F2A-8B3E-C517CFD7414D}" dt="2024-02-21T03:20:02.507" v="11911" actId="1076"/>
          <ac:spMkLst>
            <pc:docMk/>
            <pc:sldMk cId="1572196776" sldId="257"/>
            <ac:spMk id="176" creationId="{A67D2225-DACD-0226-B17F-885F6FA35489}"/>
          </ac:spMkLst>
        </pc:spChg>
        <pc:spChg chg="add del mod">
          <ac:chgData name="田村　千都" userId="f38e9360-4b3f-4838-8745-13a536dc0bb0" providerId="ADAL" clId="{62087909-926C-4F2A-8B3E-C517CFD7414D}" dt="2024-02-18T07:25:05.316" v="9387" actId="478"/>
          <ac:spMkLst>
            <pc:docMk/>
            <pc:sldMk cId="1572196776" sldId="257"/>
            <ac:spMk id="177" creationId="{54D660DC-B2F4-E0A5-8C60-43CEC961AC8C}"/>
          </ac:spMkLst>
        </pc:spChg>
        <pc:spChg chg="add mod topLvl">
          <ac:chgData name="田村　千都" userId="f38e9360-4b3f-4838-8745-13a536dc0bb0" providerId="ADAL" clId="{62087909-926C-4F2A-8B3E-C517CFD7414D}" dt="2024-02-21T03:19:55.417" v="11910" actId="1076"/>
          <ac:spMkLst>
            <pc:docMk/>
            <pc:sldMk cId="1572196776" sldId="257"/>
            <ac:spMk id="178" creationId="{B4C7BBCF-9FB6-92D9-1B23-EA822D0CC49B}"/>
          </ac:spMkLst>
        </pc:spChg>
        <pc:spChg chg="add mod topLvl">
          <ac:chgData name="田村　千都" userId="f38e9360-4b3f-4838-8745-13a536dc0bb0" providerId="ADAL" clId="{62087909-926C-4F2A-8B3E-C517CFD7414D}" dt="2024-02-21T03:19:49.829" v="11909" actId="1076"/>
          <ac:spMkLst>
            <pc:docMk/>
            <pc:sldMk cId="1572196776" sldId="257"/>
            <ac:spMk id="179" creationId="{B63EADE5-AAC2-686E-5534-C2D9A92241FD}"/>
          </ac:spMkLst>
        </pc:spChg>
        <pc:spChg chg="add del mod">
          <ac:chgData name="田村　千都" userId="f38e9360-4b3f-4838-8745-13a536dc0bb0" providerId="ADAL" clId="{62087909-926C-4F2A-8B3E-C517CFD7414D}" dt="2024-02-18T07:25:05.316" v="9387" actId="478"/>
          <ac:spMkLst>
            <pc:docMk/>
            <pc:sldMk cId="1572196776" sldId="257"/>
            <ac:spMk id="180" creationId="{D14F60D5-D2D7-EBC2-4514-0E5C67C32C5D}"/>
          </ac:spMkLst>
        </pc:spChg>
        <pc:spChg chg="add mod topLvl">
          <ac:chgData name="田村　千都" userId="f38e9360-4b3f-4838-8745-13a536dc0bb0" providerId="ADAL" clId="{62087909-926C-4F2A-8B3E-C517CFD7414D}" dt="2024-02-21T03:18:12.467" v="11899" actId="1076"/>
          <ac:spMkLst>
            <pc:docMk/>
            <pc:sldMk cId="1572196776" sldId="257"/>
            <ac:spMk id="181" creationId="{84E4EA49-8285-EF7F-F2AE-2E6CD2280323}"/>
          </ac:spMkLst>
        </pc:spChg>
        <pc:spChg chg="add mod">
          <ac:chgData name="田村　千都" userId="f38e9360-4b3f-4838-8745-13a536dc0bb0" providerId="ADAL" clId="{62087909-926C-4F2A-8B3E-C517CFD7414D}" dt="2024-02-18T01:46:44.277" v="5971"/>
          <ac:spMkLst>
            <pc:docMk/>
            <pc:sldMk cId="1572196776" sldId="257"/>
            <ac:spMk id="182" creationId="{6A35DB99-BAFF-38A0-B6F4-ACCBE1B9A76E}"/>
          </ac:spMkLst>
        </pc:spChg>
        <pc:spChg chg="add mod topLvl">
          <ac:chgData name="田村　千都" userId="f38e9360-4b3f-4838-8745-13a536dc0bb0" providerId="ADAL" clId="{62087909-926C-4F2A-8B3E-C517CFD7414D}" dt="2024-02-21T03:18:38.541" v="11901" actId="1076"/>
          <ac:spMkLst>
            <pc:docMk/>
            <pc:sldMk cId="1572196776" sldId="257"/>
            <ac:spMk id="183" creationId="{BD326630-DF50-7EF4-16C5-FA357E9411AF}"/>
          </ac:spMkLst>
        </pc:spChg>
        <pc:spChg chg="add del mod">
          <ac:chgData name="田村　千都" userId="f38e9360-4b3f-4838-8745-13a536dc0bb0" providerId="ADAL" clId="{62087909-926C-4F2A-8B3E-C517CFD7414D}" dt="2024-02-18T01:50:27.143" v="6005" actId="478"/>
          <ac:spMkLst>
            <pc:docMk/>
            <pc:sldMk cId="1572196776" sldId="257"/>
            <ac:spMk id="187" creationId="{9873F18B-86D0-47D9-3C42-6561E05D6E0C}"/>
          </ac:spMkLst>
        </pc:spChg>
        <pc:spChg chg="add del mod">
          <ac:chgData name="田村　千都" userId="f38e9360-4b3f-4838-8745-13a536dc0bb0" providerId="ADAL" clId="{62087909-926C-4F2A-8B3E-C517CFD7414D}" dt="2024-02-18T01:51:20.160" v="6077" actId="478"/>
          <ac:spMkLst>
            <pc:docMk/>
            <pc:sldMk cId="1572196776" sldId="257"/>
            <ac:spMk id="188" creationId="{34448D9A-1589-E8A1-1298-E8602F16328F}"/>
          </ac:spMkLst>
        </pc:spChg>
        <pc:spChg chg="add del mod ord topLvl">
          <ac:chgData name="田村　千都" userId="f38e9360-4b3f-4838-8745-13a536dc0bb0" providerId="ADAL" clId="{62087909-926C-4F2A-8B3E-C517CFD7414D}" dt="2024-02-21T03:26:12.667" v="11991" actId="21"/>
          <ac:spMkLst>
            <pc:docMk/>
            <pc:sldMk cId="1572196776" sldId="257"/>
            <ac:spMk id="189" creationId="{6DD12822-F953-F8C1-EB93-22F961B83D90}"/>
          </ac:spMkLst>
        </pc:spChg>
        <pc:spChg chg="add mod topLvl">
          <ac:chgData name="田村　千都" userId="f38e9360-4b3f-4838-8745-13a536dc0bb0" providerId="ADAL" clId="{62087909-926C-4F2A-8B3E-C517CFD7414D}" dt="2024-02-21T03:17:40.369" v="11897" actId="1038"/>
          <ac:spMkLst>
            <pc:docMk/>
            <pc:sldMk cId="1572196776" sldId="257"/>
            <ac:spMk id="190" creationId="{D581A557-EB6E-D955-8DB9-E5D97E6174F2}"/>
          </ac:spMkLst>
        </pc:spChg>
        <pc:spChg chg="add mod topLvl">
          <ac:chgData name="田村　千都" userId="f38e9360-4b3f-4838-8745-13a536dc0bb0" providerId="ADAL" clId="{62087909-926C-4F2A-8B3E-C517CFD7414D}" dt="2024-02-21T03:16:10.488" v="11755" actId="1076"/>
          <ac:spMkLst>
            <pc:docMk/>
            <pc:sldMk cId="1572196776" sldId="257"/>
            <ac:spMk id="191" creationId="{8025ED81-1714-1EAB-AA0C-E3C59FB604D2}"/>
          </ac:spMkLst>
        </pc:spChg>
        <pc:spChg chg="add mod">
          <ac:chgData name="田村　千都" userId="f38e9360-4b3f-4838-8745-13a536dc0bb0" providerId="ADAL" clId="{62087909-926C-4F2A-8B3E-C517CFD7414D}" dt="2024-02-26T05:52:08.836" v="12821" actId="2711"/>
          <ac:spMkLst>
            <pc:docMk/>
            <pc:sldMk cId="1572196776" sldId="257"/>
            <ac:spMk id="196" creationId="{CF6D1266-695E-0E0B-AE47-EF1CC9354B7A}"/>
          </ac:spMkLst>
        </pc:spChg>
        <pc:spChg chg="add mod">
          <ac:chgData name="田村　千都" userId="f38e9360-4b3f-4838-8745-13a536dc0bb0" providerId="ADAL" clId="{62087909-926C-4F2A-8B3E-C517CFD7414D}" dt="2024-02-26T05:52:34.542" v="12824" actId="2711"/>
          <ac:spMkLst>
            <pc:docMk/>
            <pc:sldMk cId="1572196776" sldId="257"/>
            <ac:spMk id="197" creationId="{6A14C12B-2E43-8207-397F-677C1D536EC1}"/>
          </ac:spMkLst>
        </pc:spChg>
        <pc:spChg chg="add mod">
          <ac:chgData name="田村　千都" userId="f38e9360-4b3f-4838-8745-13a536dc0bb0" providerId="ADAL" clId="{62087909-926C-4F2A-8B3E-C517CFD7414D}" dt="2024-02-26T05:51:54.847" v="12819" actId="2711"/>
          <ac:spMkLst>
            <pc:docMk/>
            <pc:sldMk cId="1572196776" sldId="257"/>
            <ac:spMk id="198" creationId="{40F1ECB2-BD98-3E08-81CB-160F7BF8E6CC}"/>
          </ac:spMkLst>
        </pc:spChg>
        <pc:spChg chg="add mod">
          <ac:chgData name="田村　千都" userId="f38e9360-4b3f-4838-8745-13a536dc0bb0" providerId="ADAL" clId="{62087909-926C-4F2A-8B3E-C517CFD7414D}" dt="2024-02-26T06:35:41.156" v="13009" actId="2711"/>
          <ac:spMkLst>
            <pc:docMk/>
            <pc:sldMk cId="1572196776" sldId="257"/>
            <ac:spMk id="203" creationId="{412D8945-65D6-7CFE-AA11-7459EBCAE40F}"/>
          </ac:spMkLst>
        </pc:spChg>
        <pc:spChg chg="del mod topLvl">
          <ac:chgData name="田村　千都" userId="f38e9360-4b3f-4838-8745-13a536dc0bb0" providerId="ADAL" clId="{62087909-926C-4F2A-8B3E-C517CFD7414D}" dt="2024-02-21T03:29:16.373" v="12054" actId="478"/>
          <ac:spMkLst>
            <pc:docMk/>
            <pc:sldMk cId="1572196776" sldId="257"/>
            <ac:spMk id="211" creationId="{A0A3D1DF-D9F6-F3D5-5DFD-48EEA1531EA9}"/>
          </ac:spMkLst>
        </pc:spChg>
        <pc:spChg chg="add mod">
          <ac:chgData name="田村　千都" userId="f38e9360-4b3f-4838-8745-13a536dc0bb0" providerId="ADAL" clId="{62087909-926C-4F2A-8B3E-C517CFD7414D}" dt="2024-02-26T05:53:18.371" v="12831" actId="2711"/>
          <ac:spMkLst>
            <pc:docMk/>
            <pc:sldMk cId="1572196776" sldId="257"/>
            <ac:spMk id="218" creationId="{E916AFA7-97C3-93CB-0655-1A99AE87DDF8}"/>
          </ac:spMkLst>
        </pc:spChg>
        <pc:spChg chg="add mod">
          <ac:chgData name="田村　千都" userId="f38e9360-4b3f-4838-8745-13a536dc0bb0" providerId="ADAL" clId="{62087909-926C-4F2A-8B3E-C517CFD7414D}" dt="2024-02-18T12:34:08.034" v="10319" actId="1076"/>
          <ac:spMkLst>
            <pc:docMk/>
            <pc:sldMk cId="1572196776" sldId="257"/>
            <ac:spMk id="222" creationId="{355DF1D1-6FE5-1311-A8B9-BF2089A2AE80}"/>
          </ac:spMkLst>
        </pc:spChg>
        <pc:spChg chg="add mod">
          <ac:chgData name="田村　千都" userId="f38e9360-4b3f-4838-8745-13a536dc0bb0" providerId="ADAL" clId="{62087909-926C-4F2A-8B3E-C517CFD7414D}" dt="2024-02-18T12:34:08.034" v="10319" actId="1076"/>
          <ac:spMkLst>
            <pc:docMk/>
            <pc:sldMk cId="1572196776" sldId="257"/>
            <ac:spMk id="225" creationId="{FAAEE14D-ADD5-99F3-ADD2-0CFAFCF51C43}"/>
          </ac:spMkLst>
        </pc:spChg>
        <pc:spChg chg="del mod">
          <ac:chgData name="田村　千都" userId="f38e9360-4b3f-4838-8745-13a536dc0bb0" providerId="ADAL" clId="{62087909-926C-4F2A-8B3E-C517CFD7414D}" dt="2024-02-21T03:28:58.732" v="12051" actId="478"/>
          <ac:spMkLst>
            <pc:docMk/>
            <pc:sldMk cId="1572196776" sldId="257"/>
            <ac:spMk id="228" creationId="{2D7179FD-A19A-94F1-DB59-D6FF9ACB0653}"/>
          </ac:spMkLst>
        </pc:spChg>
        <pc:spChg chg="add mod">
          <ac:chgData name="田村　千都" userId="f38e9360-4b3f-4838-8745-13a536dc0bb0" providerId="ADAL" clId="{62087909-926C-4F2A-8B3E-C517CFD7414D}" dt="2024-02-18T12:50:01.891" v="10702" actId="1076"/>
          <ac:spMkLst>
            <pc:docMk/>
            <pc:sldMk cId="1572196776" sldId="257"/>
            <ac:spMk id="230" creationId="{87E44908-A2C7-D6B2-693B-C34F2C630039}"/>
          </ac:spMkLst>
        </pc:spChg>
        <pc:spChg chg="add del mod">
          <ac:chgData name="田村　千都" userId="f38e9360-4b3f-4838-8745-13a536dc0bb0" providerId="ADAL" clId="{62087909-926C-4F2A-8B3E-C517CFD7414D}" dt="2024-02-21T03:29:20.335" v="12055" actId="478"/>
          <ac:spMkLst>
            <pc:docMk/>
            <pc:sldMk cId="1572196776" sldId="257"/>
            <ac:spMk id="231" creationId="{AD4CFE23-8DC4-B2C9-68AD-A6A179A01458}"/>
          </ac:spMkLst>
        </pc:spChg>
        <pc:spChg chg="add del mod topLvl">
          <ac:chgData name="田村　千都" userId="f38e9360-4b3f-4838-8745-13a536dc0bb0" providerId="ADAL" clId="{62087909-926C-4F2A-8B3E-C517CFD7414D}" dt="2024-02-21T03:29:30.510" v="12058" actId="478"/>
          <ac:spMkLst>
            <pc:docMk/>
            <pc:sldMk cId="1572196776" sldId="257"/>
            <ac:spMk id="235" creationId="{6C57A727-ED44-C9E0-CD4D-912719B1948C}"/>
          </ac:spMkLst>
        </pc:spChg>
        <pc:grpChg chg="add mod">
          <ac:chgData name="田村　千都" userId="f38e9360-4b3f-4838-8745-13a536dc0bb0" providerId="ADAL" clId="{62087909-926C-4F2A-8B3E-C517CFD7414D}" dt="2024-02-26T05:22:05.401" v="12228"/>
          <ac:grpSpMkLst>
            <pc:docMk/>
            <pc:sldMk cId="1572196776" sldId="257"/>
            <ac:grpSpMk id="2" creationId="{2DB81351-036D-233C-FA23-B02CE1C28547}"/>
          </ac:grpSpMkLst>
        </pc:grpChg>
        <pc:grpChg chg="mod">
          <ac:chgData name="田村　千都" userId="f38e9360-4b3f-4838-8745-13a536dc0bb0" providerId="ADAL" clId="{62087909-926C-4F2A-8B3E-C517CFD7414D}" dt="2024-02-26T05:22:05.401" v="12228"/>
          <ac:grpSpMkLst>
            <pc:docMk/>
            <pc:sldMk cId="1572196776" sldId="257"/>
            <ac:grpSpMk id="14" creationId="{E8EF1F90-304C-DF8C-B389-109FEF58AF0C}"/>
          </ac:grpSpMkLst>
        </pc:grpChg>
        <pc:grpChg chg="del">
          <ac:chgData name="田村　千都" userId="f38e9360-4b3f-4838-8745-13a536dc0bb0" providerId="ADAL" clId="{62087909-926C-4F2A-8B3E-C517CFD7414D}" dt="2024-02-21T03:35:16.701" v="12103" actId="478"/>
          <ac:grpSpMkLst>
            <pc:docMk/>
            <pc:sldMk cId="1572196776" sldId="257"/>
            <ac:grpSpMk id="18" creationId="{5F63E1A7-8410-50CF-BF0C-D548FB847252}"/>
          </ac:grpSpMkLst>
        </pc:grpChg>
        <pc:grpChg chg="mod">
          <ac:chgData name="田村　千都" userId="f38e9360-4b3f-4838-8745-13a536dc0bb0" providerId="ADAL" clId="{62087909-926C-4F2A-8B3E-C517CFD7414D}" dt="2024-02-18T12:46:37.225" v="10664" actId="1076"/>
          <ac:grpSpMkLst>
            <pc:docMk/>
            <pc:sldMk cId="1572196776" sldId="257"/>
            <ac:grpSpMk id="21" creationId="{864F773C-CD39-205B-C836-F52348B321FB}"/>
          </ac:grpSpMkLst>
        </pc:grpChg>
        <pc:grpChg chg="mod">
          <ac:chgData name="田村　千都" userId="f38e9360-4b3f-4838-8745-13a536dc0bb0" providerId="ADAL" clId="{62087909-926C-4F2A-8B3E-C517CFD7414D}" dt="2024-02-18T07:31:41.118" v="9506" actId="1036"/>
          <ac:grpSpMkLst>
            <pc:docMk/>
            <pc:sldMk cId="1572196776" sldId="257"/>
            <ac:grpSpMk id="23" creationId="{8A1760BA-E62A-31ED-E458-F02A0A8E593F}"/>
          </ac:grpSpMkLst>
        </pc:grpChg>
        <pc:grpChg chg="add mod">
          <ac:chgData name="田村　千都" userId="f38e9360-4b3f-4838-8745-13a536dc0bb0" providerId="ADAL" clId="{62087909-926C-4F2A-8B3E-C517CFD7414D}" dt="2024-02-18T09:20:02.351" v="10153" actId="164"/>
          <ac:grpSpMkLst>
            <pc:docMk/>
            <pc:sldMk cId="1572196776" sldId="257"/>
            <ac:grpSpMk id="30" creationId="{531167EF-66C9-E0B2-3654-1158893B4757}"/>
          </ac:grpSpMkLst>
        </pc:grpChg>
        <pc:grpChg chg="add mod">
          <ac:chgData name="田村　千都" userId="f38e9360-4b3f-4838-8745-13a536dc0bb0" providerId="ADAL" clId="{62087909-926C-4F2A-8B3E-C517CFD7414D}" dt="2024-02-18T09:20:02.351" v="10153" actId="164"/>
          <ac:grpSpMkLst>
            <pc:docMk/>
            <pc:sldMk cId="1572196776" sldId="257"/>
            <ac:grpSpMk id="34" creationId="{DBC44395-147C-6981-8540-44B4842A9343}"/>
          </ac:grpSpMkLst>
        </pc:grpChg>
        <pc:grpChg chg="add mod">
          <ac:chgData name="田村　千都" userId="f38e9360-4b3f-4838-8745-13a536dc0bb0" providerId="ADAL" clId="{62087909-926C-4F2A-8B3E-C517CFD7414D}" dt="2024-02-18T09:20:02.351" v="10153" actId="164"/>
          <ac:grpSpMkLst>
            <pc:docMk/>
            <pc:sldMk cId="1572196776" sldId="257"/>
            <ac:grpSpMk id="36" creationId="{971202D0-1AD1-590E-9E14-574847486E05}"/>
          </ac:grpSpMkLst>
        </pc:grpChg>
        <pc:grpChg chg="add mod">
          <ac:chgData name="田村　千都" userId="f38e9360-4b3f-4838-8745-13a536dc0bb0" providerId="ADAL" clId="{62087909-926C-4F2A-8B3E-C517CFD7414D}" dt="2024-02-18T08:17:54.144" v="9735" actId="164"/>
          <ac:grpSpMkLst>
            <pc:docMk/>
            <pc:sldMk cId="1572196776" sldId="257"/>
            <ac:grpSpMk id="37" creationId="{6EE77630-91D9-D316-F3DF-7310587CF4C8}"/>
          </ac:grpSpMkLst>
        </pc:grpChg>
        <pc:grpChg chg="add mod">
          <ac:chgData name="田村　千都" userId="f38e9360-4b3f-4838-8745-13a536dc0bb0" providerId="ADAL" clId="{62087909-926C-4F2A-8B3E-C517CFD7414D}" dt="2024-02-21T03:28:31.549" v="12049" actId="1037"/>
          <ac:grpSpMkLst>
            <pc:docMk/>
            <pc:sldMk cId="1572196776" sldId="257"/>
            <ac:grpSpMk id="37" creationId="{C26BF0A6-3F7D-FFE9-C946-CD30E70AFAC5}"/>
          </ac:grpSpMkLst>
        </pc:grpChg>
        <pc:grpChg chg="add mod">
          <ac:chgData name="田村　千都" userId="f38e9360-4b3f-4838-8745-13a536dc0bb0" providerId="ADAL" clId="{62087909-926C-4F2A-8B3E-C517CFD7414D}" dt="2024-02-18T09:20:02.351" v="10153" actId="164"/>
          <ac:grpSpMkLst>
            <pc:docMk/>
            <pc:sldMk cId="1572196776" sldId="257"/>
            <ac:grpSpMk id="38" creationId="{4731B72A-D18A-F19D-B157-95BF0994EAB1}"/>
          </ac:grpSpMkLst>
        </pc:grpChg>
        <pc:grpChg chg="add mod">
          <ac:chgData name="田村　千都" userId="f38e9360-4b3f-4838-8745-13a536dc0bb0" providerId="ADAL" clId="{62087909-926C-4F2A-8B3E-C517CFD7414D}" dt="2024-02-18T00:41:07.342" v="5034" actId="164"/>
          <ac:grpSpMkLst>
            <pc:docMk/>
            <pc:sldMk cId="1572196776" sldId="257"/>
            <ac:grpSpMk id="49" creationId="{CF3043AA-FF60-BCBB-0BB0-C45977FBB96C}"/>
          </ac:grpSpMkLst>
        </pc:grpChg>
        <pc:grpChg chg="add mod topLvl">
          <ac:chgData name="田村　千都" userId="f38e9360-4b3f-4838-8745-13a536dc0bb0" providerId="ADAL" clId="{62087909-926C-4F2A-8B3E-C517CFD7414D}" dt="2024-02-18T00:31:05.367" v="4645" actId="165"/>
          <ac:grpSpMkLst>
            <pc:docMk/>
            <pc:sldMk cId="1572196776" sldId="257"/>
            <ac:grpSpMk id="52" creationId="{1421D175-8331-47B1-AB30-0A08A8C9F9B7}"/>
          </ac:grpSpMkLst>
        </pc:grpChg>
        <pc:grpChg chg="add mod">
          <ac:chgData name="田村　千都" userId="f38e9360-4b3f-4838-8745-13a536dc0bb0" providerId="ADAL" clId="{62087909-926C-4F2A-8B3E-C517CFD7414D}" dt="2024-02-18T09:04:05.563" v="10073" actId="164"/>
          <ac:grpSpMkLst>
            <pc:docMk/>
            <pc:sldMk cId="1572196776" sldId="257"/>
            <ac:grpSpMk id="53" creationId="{67B1E253-63BA-CE31-D939-168FD939A2EA}"/>
          </ac:grpSpMkLst>
        </pc:grpChg>
        <pc:grpChg chg="mod">
          <ac:chgData name="田村　千都" userId="f38e9360-4b3f-4838-8745-13a536dc0bb0" providerId="ADAL" clId="{62087909-926C-4F2A-8B3E-C517CFD7414D}" dt="2024-02-18T00:31:05.367" v="4645" actId="165"/>
          <ac:grpSpMkLst>
            <pc:docMk/>
            <pc:sldMk cId="1572196776" sldId="257"/>
            <ac:grpSpMk id="53" creationId="{9E772AD3-E441-2C77-1BF7-0C03172D7232}"/>
          </ac:grpSpMkLst>
        </pc:grpChg>
        <pc:grpChg chg="add mod">
          <ac:chgData name="田村　千都" userId="f38e9360-4b3f-4838-8745-13a536dc0bb0" providerId="ADAL" clId="{62087909-926C-4F2A-8B3E-C517CFD7414D}" dt="2024-02-18T09:04:19.265" v="10074" actId="164"/>
          <ac:grpSpMkLst>
            <pc:docMk/>
            <pc:sldMk cId="1572196776" sldId="257"/>
            <ac:grpSpMk id="54" creationId="{28E67353-415B-A09F-F094-279AB983CE2C}"/>
          </ac:grpSpMkLst>
        </pc:grpChg>
        <pc:grpChg chg="add mod">
          <ac:chgData name="田村　千都" userId="f38e9360-4b3f-4838-8745-13a536dc0bb0" providerId="ADAL" clId="{62087909-926C-4F2A-8B3E-C517CFD7414D}" dt="2024-02-18T09:04:32.198" v="10075" actId="164"/>
          <ac:grpSpMkLst>
            <pc:docMk/>
            <pc:sldMk cId="1572196776" sldId="257"/>
            <ac:grpSpMk id="55" creationId="{FA2673C4-DE41-32D1-E864-C81C1118E4AA}"/>
          </ac:grpSpMkLst>
        </pc:grpChg>
        <pc:grpChg chg="add mod">
          <ac:chgData name="田村　千都" userId="f38e9360-4b3f-4838-8745-13a536dc0bb0" providerId="ADAL" clId="{62087909-926C-4F2A-8B3E-C517CFD7414D}" dt="2024-02-18T09:19:43.408" v="10152" actId="164"/>
          <ac:grpSpMkLst>
            <pc:docMk/>
            <pc:sldMk cId="1572196776" sldId="257"/>
            <ac:grpSpMk id="59" creationId="{11F9A3B2-F2CB-E018-F9E6-759FF6F89D94}"/>
          </ac:grpSpMkLst>
        </pc:grpChg>
        <pc:grpChg chg="add mod">
          <ac:chgData name="田村　千都" userId="f38e9360-4b3f-4838-8745-13a536dc0bb0" providerId="ADAL" clId="{62087909-926C-4F2A-8B3E-C517CFD7414D}" dt="2024-02-18T09:19:43.408" v="10152" actId="164"/>
          <ac:grpSpMkLst>
            <pc:docMk/>
            <pc:sldMk cId="1572196776" sldId="257"/>
            <ac:grpSpMk id="60" creationId="{DD3D90A3-C4C1-DD43-EAF9-12D3577101D8}"/>
          </ac:grpSpMkLst>
        </pc:grpChg>
        <pc:grpChg chg="add mod">
          <ac:chgData name="田村　千都" userId="f38e9360-4b3f-4838-8745-13a536dc0bb0" providerId="ADAL" clId="{62087909-926C-4F2A-8B3E-C517CFD7414D}" dt="2024-02-18T09:19:43.408" v="10152" actId="164"/>
          <ac:grpSpMkLst>
            <pc:docMk/>
            <pc:sldMk cId="1572196776" sldId="257"/>
            <ac:grpSpMk id="61" creationId="{22C2716A-A207-DB98-5CB8-FA50EE5FA1F0}"/>
          </ac:grpSpMkLst>
        </pc:grpChg>
        <pc:grpChg chg="add mod">
          <ac:chgData name="田村　千都" userId="f38e9360-4b3f-4838-8745-13a536dc0bb0" providerId="ADAL" clId="{62087909-926C-4F2A-8B3E-C517CFD7414D}" dt="2024-02-18T09:19:33.775" v="10151" actId="164"/>
          <ac:grpSpMkLst>
            <pc:docMk/>
            <pc:sldMk cId="1572196776" sldId="257"/>
            <ac:grpSpMk id="62" creationId="{77D582B7-AEF2-B148-BFB8-0059CF6DF979}"/>
          </ac:grpSpMkLst>
        </pc:grpChg>
        <pc:grpChg chg="add del mod">
          <ac:chgData name="田村　千都" userId="f38e9360-4b3f-4838-8745-13a536dc0bb0" providerId="ADAL" clId="{62087909-926C-4F2A-8B3E-C517CFD7414D}" dt="2024-02-18T00:31:09.628" v="4646" actId="478"/>
          <ac:grpSpMkLst>
            <pc:docMk/>
            <pc:sldMk cId="1572196776" sldId="257"/>
            <ac:grpSpMk id="63" creationId="{1108FA72-C651-33EF-DC14-7B07BAE23A31}"/>
          </ac:grpSpMkLst>
        </pc:grpChg>
        <pc:grpChg chg="add mod">
          <ac:chgData name="田村　千都" userId="f38e9360-4b3f-4838-8745-13a536dc0bb0" providerId="ADAL" clId="{62087909-926C-4F2A-8B3E-C517CFD7414D}" dt="2024-02-18T09:19:33.775" v="10151" actId="164"/>
          <ac:grpSpMkLst>
            <pc:docMk/>
            <pc:sldMk cId="1572196776" sldId="257"/>
            <ac:grpSpMk id="63" creationId="{4B0661AD-F59D-A624-68E9-FF8613FD312B}"/>
          </ac:grpSpMkLst>
        </pc:grpChg>
        <pc:grpChg chg="add mod">
          <ac:chgData name="田村　千都" userId="f38e9360-4b3f-4838-8745-13a536dc0bb0" providerId="ADAL" clId="{62087909-926C-4F2A-8B3E-C517CFD7414D}" dt="2024-02-18T09:26:11.074" v="10201" actId="1036"/>
          <ac:grpSpMkLst>
            <pc:docMk/>
            <pc:sldMk cId="1572196776" sldId="257"/>
            <ac:grpSpMk id="64" creationId="{A3C27DF3-2180-3A71-99CF-C02539964023}"/>
          </ac:grpSpMkLst>
        </pc:grpChg>
        <pc:grpChg chg="add mod">
          <ac:chgData name="田村　千都" userId="f38e9360-4b3f-4838-8745-13a536dc0bb0" providerId="ADAL" clId="{62087909-926C-4F2A-8B3E-C517CFD7414D}" dt="2024-02-18T00:33:10.809" v="4917" actId="164"/>
          <ac:grpSpMkLst>
            <pc:docMk/>
            <pc:sldMk cId="1572196776" sldId="257"/>
            <ac:grpSpMk id="65" creationId="{64C42203-1895-8886-7AF5-9F71ABC4D588}"/>
          </ac:grpSpMkLst>
        </pc:grpChg>
        <pc:grpChg chg="add mod">
          <ac:chgData name="田村　千都" userId="f38e9360-4b3f-4838-8745-13a536dc0bb0" providerId="ADAL" clId="{62087909-926C-4F2A-8B3E-C517CFD7414D}" dt="2024-02-18T09:26:11.074" v="10201" actId="1036"/>
          <ac:grpSpMkLst>
            <pc:docMk/>
            <pc:sldMk cId="1572196776" sldId="257"/>
            <ac:grpSpMk id="75" creationId="{E6B75992-6094-56DA-1E21-0B607F6B99BE}"/>
          </ac:grpSpMkLst>
        </pc:grpChg>
        <pc:grpChg chg="add mod">
          <ac:chgData name="田村　千都" userId="f38e9360-4b3f-4838-8745-13a536dc0bb0" providerId="ADAL" clId="{62087909-926C-4F2A-8B3E-C517CFD7414D}" dt="2024-02-18T00:33:00.818" v="4916" actId="164"/>
          <ac:grpSpMkLst>
            <pc:docMk/>
            <pc:sldMk cId="1572196776" sldId="257"/>
            <ac:grpSpMk id="76" creationId="{AC6D3130-04C5-6336-BEB5-0680E5C57130}"/>
          </ac:grpSpMkLst>
        </pc:grpChg>
        <pc:grpChg chg="add mod">
          <ac:chgData name="田村　千都" userId="f38e9360-4b3f-4838-8745-13a536dc0bb0" providerId="ADAL" clId="{62087909-926C-4F2A-8B3E-C517CFD7414D}" dt="2024-02-18T09:26:11.074" v="10201" actId="1036"/>
          <ac:grpSpMkLst>
            <pc:docMk/>
            <pc:sldMk cId="1572196776" sldId="257"/>
            <ac:grpSpMk id="76" creationId="{BBE8E5FC-CEB4-3116-1F0D-8564CD561578}"/>
          </ac:grpSpMkLst>
        </pc:grpChg>
        <pc:grpChg chg="add mod">
          <ac:chgData name="田村　千都" userId="f38e9360-4b3f-4838-8745-13a536dc0bb0" providerId="ADAL" clId="{62087909-926C-4F2A-8B3E-C517CFD7414D}" dt="2024-02-18T00:41:07.342" v="5034" actId="164"/>
          <ac:grpSpMkLst>
            <pc:docMk/>
            <pc:sldMk cId="1572196776" sldId="257"/>
            <ac:grpSpMk id="77" creationId="{2AA2FA34-FE54-63F0-C942-EEB8FB5689EF}"/>
          </ac:grpSpMkLst>
        </pc:grpChg>
        <pc:grpChg chg="add mod">
          <ac:chgData name="田村　千都" userId="f38e9360-4b3f-4838-8745-13a536dc0bb0" providerId="ADAL" clId="{62087909-926C-4F2A-8B3E-C517CFD7414D}" dt="2024-02-18T07:31:41.118" v="9506" actId="1036"/>
          <ac:grpSpMkLst>
            <pc:docMk/>
            <pc:sldMk cId="1572196776" sldId="257"/>
            <ac:grpSpMk id="79" creationId="{AAC62378-47B8-8813-E2D9-43EFCB54C447}"/>
          </ac:grpSpMkLst>
        </pc:grpChg>
        <pc:grpChg chg="add mod">
          <ac:chgData name="田村　千都" userId="f38e9360-4b3f-4838-8745-13a536dc0bb0" providerId="ADAL" clId="{62087909-926C-4F2A-8B3E-C517CFD7414D}" dt="2024-02-18T00:44:02.855" v="5060" actId="164"/>
          <ac:grpSpMkLst>
            <pc:docMk/>
            <pc:sldMk cId="1572196776" sldId="257"/>
            <ac:grpSpMk id="80" creationId="{1BA15A51-EAA1-320C-4331-2AC15D5A8D8B}"/>
          </ac:grpSpMkLst>
        </pc:grpChg>
        <pc:grpChg chg="add mod">
          <ac:chgData name="田村　千都" userId="f38e9360-4b3f-4838-8745-13a536dc0bb0" providerId="ADAL" clId="{62087909-926C-4F2A-8B3E-C517CFD7414D}" dt="2024-02-26T05:46:09.253" v="12763" actId="1076"/>
          <ac:grpSpMkLst>
            <pc:docMk/>
            <pc:sldMk cId="1572196776" sldId="257"/>
            <ac:grpSpMk id="81" creationId="{A3EF3B34-2F6A-15B2-5E87-13557E797EF5}"/>
          </ac:grpSpMkLst>
        </pc:grpChg>
        <pc:grpChg chg="add mod">
          <ac:chgData name="田村　千都" userId="f38e9360-4b3f-4838-8745-13a536dc0bb0" providerId="ADAL" clId="{62087909-926C-4F2A-8B3E-C517CFD7414D}" dt="2024-02-18T00:44:19.706" v="5062" actId="164"/>
          <ac:grpSpMkLst>
            <pc:docMk/>
            <pc:sldMk cId="1572196776" sldId="257"/>
            <ac:grpSpMk id="81" creationId="{D0E61771-9DA5-3B3F-3111-E30621D0EF27}"/>
          </ac:grpSpMkLst>
        </pc:grpChg>
        <pc:grpChg chg="add mod topLvl">
          <ac:chgData name="田村　千都" userId="f38e9360-4b3f-4838-8745-13a536dc0bb0" providerId="ADAL" clId="{62087909-926C-4F2A-8B3E-C517CFD7414D}" dt="2024-02-18T09:16:36.243" v="10129" actId="164"/>
          <ac:grpSpMkLst>
            <pc:docMk/>
            <pc:sldMk cId="1572196776" sldId="257"/>
            <ac:grpSpMk id="82" creationId="{B946E5A4-01EC-7740-6B09-716C0A8CD00B}"/>
          </ac:grpSpMkLst>
        </pc:grpChg>
        <pc:grpChg chg="add del mod topLvl">
          <ac:chgData name="田村　千都" userId="f38e9360-4b3f-4838-8745-13a536dc0bb0" providerId="ADAL" clId="{62087909-926C-4F2A-8B3E-C517CFD7414D}" dt="2024-02-18T08:29:00.205" v="9814" actId="21"/>
          <ac:grpSpMkLst>
            <pc:docMk/>
            <pc:sldMk cId="1572196776" sldId="257"/>
            <ac:grpSpMk id="83" creationId="{D4EE7930-DF05-CE8F-76B9-8E91B7D1D03A}"/>
          </ac:grpSpMkLst>
        </pc:grpChg>
        <pc:grpChg chg="add del mod topLvl">
          <ac:chgData name="田村　千都" userId="f38e9360-4b3f-4838-8745-13a536dc0bb0" providerId="ADAL" clId="{62087909-926C-4F2A-8B3E-C517CFD7414D}" dt="2024-02-18T00:57:22.766" v="5263" actId="165"/>
          <ac:grpSpMkLst>
            <pc:docMk/>
            <pc:sldMk cId="1572196776" sldId="257"/>
            <ac:grpSpMk id="84" creationId="{C1EA201E-22B8-F425-00C2-5EAFC2BF31A6}"/>
          </ac:grpSpMkLst>
        </pc:grpChg>
        <pc:grpChg chg="add del mod">
          <ac:chgData name="田村　千都" userId="f38e9360-4b3f-4838-8745-13a536dc0bb0" providerId="ADAL" clId="{62087909-926C-4F2A-8B3E-C517CFD7414D}" dt="2024-02-18T00:56:19.800" v="5256" actId="165"/>
          <ac:grpSpMkLst>
            <pc:docMk/>
            <pc:sldMk cId="1572196776" sldId="257"/>
            <ac:grpSpMk id="85" creationId="{F2965E56-CFE4-0FF3-9964-CC95EC33E97F}"/>
          </ac:grpSpMkLst>
        </pc:grpChg>
        <pc:grpChg chg="add mod">
          <ac:chgData name="田村　千都" userId="f38e9360-4b3f-4838-8745-13a536dc0bb0" providerId="ADAL" clId="{62087909-926C-4F2A-8B3E-C517CFD7414D}" dt="2024-02-26T05:22:05.401" v="12228"/>
          <ac:grpSpMkLst>
            <pc:docMk/>
            <pc:sldMk cId="1572196776" sldId="257"/>
            <ac:grpSpMk id="86" creationId="{1DFC03FC-E6A4-7C7E-DB98-4891A671FE4F}"/>
          </ac:grpSpMkLst>
        </pc:grpChg>
        <pc:grpChg chg="add del mod">
          <ac:chgData name="田村　千都" userId="f38e9360-4b3f-4838-8745-13a536dc0bb0" providerId="ADAL" clId="{62087909-926C-4F2A-8B3E-C517CFD7414D}" dt="2024-02-18T00:57:12.177" v="5262" actId="165"/>
          <ac:grpSpMkLst>
            <pc:docMk/>
            <pc:sldMk cId="1572196776" sldId="257"/>
            <ac:grpSpMk id="86" creationId="{8251E2FF-F1F4-8EDA-3510-BDDC6CE2C8CD}"/>
          </ac:grpSpMkLst>
        </pc:grpChg>
        <pc:grpChg chg="add mod">
          <ac:chgData name="田村　千都" userId="f38e9360-4b3f-4838-8745-13a536dc0bb0" providerId="ADAL" clId="{62087909-926C-4F2A-8B3E-C517CFD7414D}" dt="2024-02-18T00:57:38.795" v="5265" actId="338"/>
          <ac:grpSpMkLst>
            <pc:docMk/>
            <pc:sldMk cId="1572196776" sldId="257"/>
            <ac:grpSpMk id="87" creationId="{F45BCFAE-2DD0-EF47-1E58-8BEB24A78F5A}"/>
          </ac:grpSpMkLst>
        </pc:grpChg>
        <pc:grpChg chg="add del mod">
          <ac:chgData name="田村　千都" userId="f38e9360-4b3f-4838-8745-13a536dc0bb0" providerId="ADAL" clId="{62087909-926C-4F2A-8B3E-C517CFD7414D}" dt="2024-02-18T07:25:05.316" v="9387" actId="478"/>
          <ac:grpSpMkLst>
            <pc:docMk/>
            <pc:sldMk cId="1572196776" sldId="257"/>
            <ac:grpSpMk id="88" creationId="{29A55CEA-5E76-A810-B076-7028C509B4EB}"/>
          </ac:grpSpMkLst>
        </pc:grpChg>
        <pc:grpChg chg="add del mod topLvl">
          <ac:chgData name="田村　千都" userId="f38e9360-4b3f-4838-8745-13a536dc0bb0" providerId="ADAL" clId="{62087909-926C-4F2A-8B3E-C517CFD7414D}" dt="2024-02-18T08:16:58.116" v="9728" actId="165"/>
          <ac:grpSpMkLst>
            <pc:docMk/>
            <pc:sldMk cId="1572196776" sldId="257"/>
            <ac:grpSpMk id="89" creationId="{91233B41-89EF-3E59-86CB-C182B55D73B4}"/>
          </ac:grpSpMkLst>
        </pc:grpChg>
        <pc:grpChg chg="add del mod topLvl">
          <ac:chgData name="田村　千都" userId="f38e9360-4b3f-4838-8745-13a536dc0bb0" providerId="ADAL" clId="{62087909-926C-4F2A-8B3E-C517CFD7414D}" dt="2024-02-18T08:16:36.910" v="9721" actId="165"/>
          <ac:grpSpMkLst>
            <pc:docMk/>
            <pc:sldMk cId="1572196776" sldId="257"/>
            <ac:grpSpMk id="106" creationId="{C40EB895-68E8-B8BC-35D6-225840515326}"/>
          </ac:grpSpMkLst>
        </pc:grpChg>
        <pc:grpChg chg="add del mod topLvl">
          <ac:chgData name="田村　千都" userId="f38e9360-4b3f-4838-8745-13a536dc0bb0" providerId="ADAL" clId="{62087909-926C-4F2A-8B3E-C517CFD7414D}" dt="2024-02-18T08:15:29.235" v="9715" actId="165"/>
          <ac:grpSpMkLst>
            <pc:docMk/>
            <pc:sldMk cId="1572196776" sldId="257"/>
            <ac:grpSpMk id="147" creationId="{D409EFB3-A909-7496-200A-17C2EB2BF54D}"/>
          </ac:grpSpMkLst>
        </pc:grpChg>
        <pc:grpChg chg="del mod topLvl">
          <ac:chgData name="田村　千都" userId="f38e9360-4b3f-4838-8745-13a536dc0bb0" providerId="ADAL" clId="{62087909-926C-4F2A-8B3E-C517CFD7414D}" dt="2024-02-18T08:54:35.112" v="9905" actId="478"/>
          <ac:grpSpMkLst>
            <pc:docMk/>
            <pc:sldMk cId="1572196776" sldId="257"/>
            <ac:grpSpMk id="161" creationId="{B701742C-0525-1571-FB6E-6061AD704100}"/>
          </ac:grpSpMkLst>
        </pc:grpChg>
        <pc:grpChg chg="mod topLvl">
          <ac:chgData name="田村　千都" userId="f38e9360-4b3f-4838-8745-13a536dc0bb0" providerId="ADAL" clId="{62087909-926C-4F2A-8B3E-C517CFD7414D}" dt="2024-02-18T09:02:16.874" v="10046" actId="164"/>
          <ac:grpSpMkLst>
            <pc:docMk/>
            <pc:sldMk cId="1572196776" sldId="257"/>
            <ac:grpSpMk id="162" creationId="{F444CC8B-F7D4-C103-60CF-0E64DEE17F35}"/>
          </ac:grpSpMkLst>
        </pc:grpChg>
        <pc:grpChg chg="mod topLvl">
          <ac:chgData name="田村　千都" userId="f38e9360-4b3f-4838-8745-13a536dc0bb0" providerId="ADAL" clId="{62087909-926C-4F2A-8B3E-C517CFD7414D}" dt="2024-02-18T09:02:25.009" v="10047" actId="164"/>
          <ac:grpSpMkLst>
            <pc:docMk/>
            <pc:sldMk cId="1572196776" sldId="257"/>
            <ac:grpSpMk id="163" creationId="{F277AF7B-63BC-FE20-E759-5365DF1F6DCB}"/>
          </ac:grpSpMkLst>
        </pc:grpChg>
        <pc:grpChg chg="mod">
          <ac:chgData name="田村　千都" userId="f38e9360-4b3f-4838-8745-13a536dc0bb0" providerId="ADAL" clId="{62087909-926C-4F2A-8B3E-C517CFD7414D}" dt="2024-02-18T00:41:07.342" v="5034" actId="164"/>
          <ac:grpSpMkLst>
            <pc:docMk/>
            <pc:sldMk cId="1572196776" sldId="257"/>
            <ac:grpSpMk id="164" creationId="{98856AD8-1C00-649F-214B-C1F119976370}"/>
          </ac:grpSpMkLst>
        </pc:grpChg>
        <pc:grpChg chg="mod topLvl">
          <ac:chgData name="田村　千都" userId="f38e9360-4b3f-4838-8745-13a536dc0bb0" providerId="ADAL" clId="{62087909-926C-4F2A-8B3E-C517CFD7414D}" dt="2024-02-18T08:17:11.945" v="9731" actId="164"/>
          <ac:grpSpMkLst>
            <pc:docMk/>
            <pc:sldMk cId="1572196776" sldId="257"/>
            <ac:grpSpMk id="165" creationId="{A6192EDE-5F93-AD4C-86F3-467D25A2DC8E}"/>
          </ac:grpSpMkLst>
        </pc:grpChg>
        <pc:grpChg chg="mod topLvl">
          <ac:chgData name="田村　千都" userId="f38e9360-4b3f-4838-8745-13a536dc0bb0" providerId="ADAL" clId="{62087909-926C-4F2A-8B3E-C517CFD7414D}" dt="2024-02-18T08:17:24.911" v="9732" actId="164"/>
          <ac:grpSpMkLst>
            <pc:docMk/>
            <pc:sldMk cId="1572196776" sldId="257"/>
            <ac:grpSpMk id="166" creationId="{DCA5EABD-1E02-0E22-DE98-0820C424DE4A}"/>
          </ac:grpSpMkLst>
        </pc:grpChg>
        <pc:grpChg chg="mod topLvl">
          <ac:chgData name="田村　千都" userId="f38e9360-4b3f-4838-8745-13a536dc0bb0" providerId="ADAL" clId="{62087909-926C-4F2A-8B3E-C517CFD7414D}" dt="2024-02-18T08:17:34.704" v="9733" actId="164"/>
          <ac:grpSpMkLst>
            <pc:docMk/>
            <pc:sldMk cId="1572196776" sldId="257"/>
            <ac:grpSpMk id="167" creationId="{4415C033-8CF0-437E-0230-15B04EC42ED8}"/>
          </ac:grpSpMkLst>
        </pc:grpChg>
        <pc:grpChg chg="mod topLvl">
          <ac:chgData name="田村　千都" userId="f38e9360-4b3f-4838-8745-13a536dc0bb0" providerId="ADAL" clId="{62087909-926C-4F2A-8B3E-C517CFD7414D}" dt="2024-02-18T08:18:16.203" v="9738" actId="164"/>
          <ac:grpSpMkLst>
            <pc:docMk/>
            <pc:sldMk cId="1572196776" sldId="257"/>
            <ac:grpSpMk id="168" creationId="{D3E706F9-FB80-DB26-BC8B-9013482ADE29}"/>
          </ac:grpSpMkLst>
        </pc:grpChg>
        <pc:grpChg chg="add del mod topLvl">
          <ac:chgData name="田村　千都" userId="f38e9360-4b3f-4838-8745-13a536dc0bb0" providerId="ADAL" clId="{62087909-926C-4F2A-8B3E-C517CFD7414D}" dt="2024-02-18T08:16:11.527" v="9718" actId="165"/>
          <ac:grpSpMkLst>
            <pc:docMk/>
            <pc:sldMk cId="1572196776" sldId="257"/>
            <ac:grpSpMk id="192" creationId="{3682DDCA-3860-4A8A-8D98-4FFE76FC612A}"/>
          </ac:grpSpMkLst>
        </pc:grpChg>
        <pc:grpChg chg="add del mod topLvl">
          <ac:chgData name="田村　千都" userId="f38e9360-4b3f-4838-8745-13a536dc0bb0" providerId="ADAL" clId="{62087909-926C-4F2A-8B3E-C517CFD7414D}" dt="2024-02-18T08:15:20.964" v="9714" actId="165"/>
          <ac:grpSpMkLst>
            <pc:docMk/>
            <pc:sldMk cId="1572196776" sldId="257"/>
            <ac:grpSpMk id="193" creationId="{E353FFB8-CD19-2557-F48E-122BE12A7D08}"/>
          </ac:grpSpMkLst>
        </pc:grpChg>
        <pc:grpChg chg="add del mod topLvl">
          <ac:chgData name="田村　千都" userId="f38e9360-4b3f-4838-8745-13a536dc0bb0" providerId="ADAL" clId="{62087909-926C-4F2A-8B3E-C517CFD7414D}" dt="2024-02-18T08:14:57.482" v="9713" actId="165"/>
          <ac:grpSpMkLst>
            <pc:docMk/>
            <pc:sldMk cId="1572196776" sldId="257"/>
            <ac:grpSpMk id="194" creationId="{B9837EC3-5942-FC42-CF6C-873EF98C7494}"/>
          </ac:grpSpMkLst>
        </pc:grpChg>
        <pc:grpChg chg="add del mod">
          <ac:chgData name="田村　千都" userId="f38e9360-4b3f-4838-8745-13a536dc0bb0" providerId="ADAL" clId="{62087909-926C-4F2A-8B3E-C517CFD7414D}" dt="2024-02-18T08:14:50.374" v="9712" actId="165"/>
          <ac:grpSpMkLst>
            <pc:docMk/>
            <pc:sldMk cId="1572196776" sldId="257"/>
            <ac:grpSpMk id="195" creationId="{73C07791-D0D5-3756-1722-271373E01DF6}"/>
          </ac:grpSpMkLst>
        </pc:grpChg>
        <pc:grpChg chg="add del mod">
          <ac:chgData name="田村　千都" userId="f38e9360-4b3f-4838-8745-13a536dc0bb0" providerId="ADAL" clId="{62087909-926C-4F2A-8B3E-C517CFD7414D}" dt="2024-02-21T03:29:16.373" v="12054" actId="478"/>
          <ac:grpSpMkLst>
            <pc:docMk/>
            <pc:sldMk cId="1572196776" sldId="257"/>
            <ac:grpSpMk id="208" creationId="{CABD9D51-3C6F-D963-61FC-66F1426537CA}"/>
          </ac:grpSpMkLst>
        </pc:grpChg>
        <pc:grpChg chg="del mod">
          <ac:chgData name="田村　千都" userId="f38e9360-4b3f-4838-8745-13a536dc0bb0" providerId="ADAL" clId="{62087909-926C-4F2A-8B3E-C517CFD7414D}" dt="2024-02-21T03:29:13.376" v="12053" actId="478"/>
          <ac:grpSpMkLst>
            <pc:docMk/>
            <pc:sldMk cId="1572196776" sldId="257"/>
            <ac:grpSpMk id="210" creationId="{B5B7AE79-704A-514B-5A1B-DD4E3FA56C29}"/>
          </ac:grpSpMkLst>
        </pc:grpChg>
        <pc:grpChg chg="add mod">
          <ac:chgData name="田村　千都" userId="f38e9360-4b3f-4838-8745-13a536dc0bb0" providerId="ADAL" clId="{62087909-926C-4F2A-8B3E-C517CFD7414D}" dt="2024-02-18T03:18:47.050" v="8277" actId="164"/>
          <ac:grpSpMkLst>
            <pc:docMk/>
            <pc:sldMk cId="1572196776" sldId="257"/>
            <ac:grpSpMk id="213" creationId="{D8194073-5B1D-EE21-3076-BB5E6DBB809B}"/>
          </ac:grpSpMkLst>
        </pc:grpChg>
        <pc:grpChg chg="add mod">
          <ac:chgData name="田村　千都" userId="f38e9360-4b3f-4838-8745-13a536dc0bb0" providerId="ADAL" clId="{62087909-926C-4F2A-8B3E-C517CFD7414D}" dt="2024-02-18T03:27:43.223" v="8652" actId="1076"/>
          <ac:grpSpMkLst>
            <pc:docMk/>
            <pc:sldMk cId="1572196776" sldId="257"/>
            <ac:grpSpMk id="219" creationId="{082C065B-C2E8-4CA8-55B5-329593DC0309}"/>
          </ac:grpSpMkLst>
        </pc:grpChg>
        <pc:grpChg chg="add mod">
          <ac:chgData name="田村　千都" userId="f38e9360-4b3f-4838-8745-13a536dc0bb0" providerId="ADAL" clId="{62087909-926C-4F2A-8B3E-C517CFD7414D}" dt="2024-02-18T12:34:35.359" v="10323" actId="1076"/>
          <ac:grpSpMkLst>
            <pc:docMk/>
            <pc:sldMk cId="1572196776" sldId="257"/>
            <ac:grpSpMk id="220" creationId="{A6A56E55-AE5F-2053-33E9-AAA77893FF8A}"/>
          </ac:grpSpMkLst>
        </pc:grpChg>
        <pc:grpChg chg="add mod">
          <ac:chgData name="田村　千都" userId="f38e9360-4b3f-4838-8745-13a536dc0bb0" providerId="ADAL" clId="{62087909-926C-4F2A-8B3E-C517CFD7414D}" dt="2024-02-18T03:24:28.321" v="8601" actId="164"/>
          <ac:grpSpMkLst>
            <pc:docMk/>
            <pc:sldMk cId="1572196776" sldId="257"/>
            <ac:grpSpMk id="226" creationId="{C1A06A36-C9B1-28A1-7D53-C1FB6EF6E947}"/>
          </ac:grpSpMkLst>
        </pc:grpChg>
        <pc:grpChg chg="add mod">
          <ac:chgData name="田村　千都" userId="f38e9360-4b3f-4838-8745-13a536dc0bb0" providerId="ADAL" clId="{62087909-926C-4F2A-8B3E-C517CFD7414D}" dt="2024-02-18T12:34:19.518" v="10320" actId="1076"/>
          <ac:grpSpMkLst>
            <pc:docMk/>
            <pc:sldMk cId="1572196776" sldId="257"/>
            <ac:grpSpMk id="232" creationId="{A603255E-C58E-C18F-593B-196D9A18956B}"/>
          </ac:grpSpMkLst>
        </pc:grpChg>
        <pc:grpChg chg="add del mod">
          <ac:chgData name="田村　千都" userId="f38e9360-4b3f-4838-8745-13a536dc0bb0" providerId="ADAL" clId="{62087909-926C-4F2A-8B3E-C517CFD7414D}" dt="2024-02-21T03:29:30.510" v="12058" actId="478"/>
          <ac:grpSpMkLst>
            <pc:docMk/>
            <pc:sldMk cId="1572196776" sldId="257"/>
            <ac:grpSpMk id="236" creationId="{22EC7E48-1D8B-903E-4A69-22442A7E9C3B}"/>
          </ac:grpSpMkLst>
        </pc:grpChg>
        <pc:picChg chg="add del mod topLvl">
          <ac:chgData name="田村　千都" userId="f38e9360-4b3f-4838-8745-13a536dc0bb0" providerId="ADAL" clId="{62087909-926C-4F2A-8B3E-C517CFD7414D}" dt="2024-02-18T07:25:05.316" v="9387" actId="478"/>
          <ac:picMkLst>
            <pc:docMk/>
            <pc:sldMk cId="1572196776" sldId="257"/>
            <ac:picMk id="9" creationId="{7DE8AD2E-B4C5-F395-551E-714415E4C4CB}"/>
          </ac:picMkLst>
        </pc:picChg>
        <pc:picChg chg="mod">
          <ac:chgData name="田村　千都" userId="f38e9360-4b3f-4838-8745-13a536dc0bb0" providerId="ADAL" clId="{62087909-926C-4F2A-8B3E-C517CFD7414D}" dt="2024-02-26T05:22:05.401" v="12228"/>
          <ac:picMkLst>
            <pc:docMk/>
            <pc:sldMk cId="1572196776" sldId="257"/>
            <ac:picMk id="9" creationId="{D7AC77A9-FBDD-E095-1468-643D0B419F30}"/>
          </ac:picMkLst>
        </pc:picChg>
        <pc:picChg chg="del mod">
          <ac:chgData name="田村　千都" userId="f38e9360-4b3f-4838-8745-13a536dc0bb0" providerId="ADAL" clId="{62087909-926C-4F2A-8B3E-C517CFD7414D}" dt="2024-02-21T03:35:16.701" v="12103" actId="478"/>
          <ac:picMkLst>
            <pc:docMk/>
            <pc:sldMk cId="1572196776" sldId="257"/>
            <ac:picMk id="22" creationId="{2F7CAD83-76A5-1A7C-B7B4-20B982D544E8}"/>
          </ac:picMkLst>
        </pc:picChg>
        <pc:picChg chg="mod">
          <ac:chgData name="田村　千都" userId="f38e9360-4b3f-4838-8745-13a536dc0bb0" providerId="ADAL" clId="{62087909-926C-4F2A-8B3E-C517CFD7414D}" dt="2024-02-26T05:43:23.602" v="12734" actId="1076"/>
          <ac:picMkLst>
            <pc:docMk/>
            <pc:sldMk cId="1572196776" sldId="257"/>
            <ac:picMk id="24" creationId="{40C4FAB8-E1C5-A8A0-1398-799AF7982C2B}"/>
          </ac:picMkLst>
        </pc:picChg>
        <pc:picChg chg="mod">
          <ac:chgData name="田村　千都" userId="f38e9360-4b3f-4838-8745-13a536dc0bb0" providerId="ADAL" clId="{62087909-926C-4F2A-8B3E-C517CFD7414D}" dt="2024-02-21T03:19:00.205" v="11902" actId="1076"/>
          <ac:picMkLst>
            <pc:docMk/>
            <pc:sldMk cId="1572196776" sldId="257"/>
            <ac:picMk id="29" creationId="{BAD98CB8-7B8F-B496-FBA6-242771B7F1C7}"/>
          </ac:picMkLst>
        </pc:picChg>
        <pc:picChg chg="mod">
          <ac:chgData name="田村　千都" userId="f38e9360-4b3f-4838-8745-13a536dc0bb0" providerId="ADAL" clId="{62087909-926C-4F2A-8B3E-C517CFD7414D}" dt="2024-02-21T03:19:05.723" v="11903" actId="1076"/>
          <ac:picMkLst>
            <pc:docMk/>
            <pc:sldMk cId="1572196776" sldId="257"/>
            <ac:picMk id="31" creationId="{AB8F1D75-DE14-AE4E-D2E0-18E7DAAB073B}"/>
          </ac:picMkLst>
        </pc:picChg>
        <pc:picChg chg="add mod ord modCrop">
          <ac:chgData name="田村　千都" userId="f38e9360-4b3f-4838-8745-13a536dc0bb0" providerId="ADAL" clId="{62087909-926C-4F2A-8B3E-C517CFD7414D}" dt="2024-02-18T02:43:46.342" v="7803" actId="1035"/>
          <ac:picMkLst>
            <pc:docMk/>
            <pc:sldMk cId="1572196776" sldId="257"/>
            <ac:picMk id="35" creationId="{93737B9F-CF1F-B751-A7F1-BAC55BC9B5BB}"/>
          </ac:picMkLst>
        </pc:picChg>
        <pc:picChg chg="add mod modCrop">
          <ac:chgData name="田村　千都" userId="f38e9360-4b3f-4838-8745-13a536dc0bb0" providerId="ADAL" clId="{62087909-926C-4F2A-8B3E-C517CFD7414D}" dt="2024-02-21T03:15:43.757" v="11747" actId="1076"/>
          <ac:picMkLst>
            <pc:docMk/>
            <pc:sldMk cId="1572196776" sldId="257"/>
            <ac:picMk id="40" creationId="{B8B3CF29-A3D9-6BA4-2F98-82940CE27646}"/>
          </ac:picMkLst>
        </pc:picChg>
        <pc:picChg chg="add mod modCrop">
          <ac:chgData name="田村　千都" userId="f38e9360-4b3f-4838-8745-13a536dc0bb0" providerId="ADAL" clId="{62087909-926C-4F2A-8B3E-C517CFD7414D}" dt="2024-02-21T03:15:46.823" v="11748" actId="1076"/>
          <ac:picMkLst>
            <pc:docMk/>
            <pc:sldMk cId="1572196776" sldId="257"/>
            <ac:picMk id="43" creationId="{40CDA017-A47B-BAE2-0C59-C91BB69D9409}"/>
          </ac:picMkLst>
        </pc:picChg>
        <pc:picChg chg="add mod">
          <ac:chgData name="田村　千都" userId="f38e9360-4b3f-4838-8745-13a536dc0bb0" providerId="ADAL" clId="{62087909-926C-4F2A-8B3E-C517CFD7414D}" dt="2024-02-21T03:36:08.451" v="12153" actId="164"/>
          <ac:picMkLst>
            <pc:docMk/>
            <pc:sldMk cId="1572196776" sldId="257"/>
            <ac:picMk id="45" creationId="{BB310B66-50BB-9116-FC91-579DBB2543DE}"/>
          </ac:picMkLst>
        </pc:picChg>
        <pc:picChg chg="add mod">
          <ac:chgData name="田村　千都" userId="f38e9360-4b3f-4838-8745-13a536dc0bb0" providerId="ADAL" clId="{62087909-926C-4F2A-8B3E-C517CFD7414D}" dt="2024-02-21T03:19:25.127" v="11906" actId="1076"/>
          <ac:picMkLst>
            <pc:docMk/>
            <pc:sldMk cId="1572196776" sldId="257"/>
            <ac:picMk id="46" creationId="{7696AD18-ED16-6D12-B1BB-89015BC373CF}"/>
          </ac:picMkLst>
        </pc:picChg>
        <pc:picChg chg="add del mod">
          <ac:chgData name="田村　千都" userId="f38e9360-4b3f-4838-8745-13a536dc0bb0" providerId="ADAL" clId="{62087909-926C-4F2A-8B3E-C517CFD7414D}" dt="2024-02-18T00:25:30.688" v="4589" actId="478"/>
          <ac:picMkLst>
            <pc:docMk/>
            <pc:sldMk cId="1572196776" sldId="257"/>
            <ac:picMk id="50" creationId="{A608B6F0-F77B-1A6E-0789-DF58CB61442C}"/>
          </ac:picMkLst>
        </pc:picChg>
        <pc:picChg chg="add mod modCrop">
          <ac:chgData name="田村　千都" userId="f38e9360-4b3f-4838-8745-13a536dc0bb0" providerId="ADAL" clId="{62087909-926C-4F2A-8B3E-C517CFD7414D}" dt="2024-02-21T03:15:50.388" v="11749" actId="1076"/>
          <ac:picMkLst>
            <pc:docMk/>
            <pc:sldMk cId="1572196776" sldId="257"/>
            <ac:picMk id="51" creationId="{1B48D94F-77DE-3573-8201-9A20260AA29E}"/>
          </ac:picMkLst>
        </pc:picChg>
        <pc:picChg chg="mod">
          <ac:chgData name="田村　千都" userId="f38e9360-4b3f-4838-8745-13a536dc0bb0" providerId="ADAL" clId="{62087909-926C-4F2A-8B3E-C517CFD7414D}" dt="2024-02-18T00:31:05.367" v="4645" actId="165"/>
          <ac:picMkLst>
            <pc:docMk/>
            <pc:sldMk cId="1572196776" sldId="257"/>
            <ac:picMk id="55" creationId="{1451F85F-F664-3AE4-F134-4B3452DDA4F8}"/>
          </ac:picMkLst>
        </pc:picChg>
        <pc:picChg chg="mod">
          <ac:chgData name="田村　千都" userId="f38e9360-4b3f-4838-8745-13a536dc0bb0" providerId="ADAL" clId="{62087909-926C-4F2A-8B3E-C517CFD7414D}" dt="2024-02-18T02:43:46.342" v="7803" actId="1035"/>
          <ac:picMkLst>
            <pc:docMk/>
            <pc:sldMk cId="1572196776" sldId="257"/>
            <ac:picMk id="66" creationId="{FF16D532-AD9E-04E6-A429-2E36937AD23E}"/>
          </ac:picMkLst>
        </pc:picChg>
        <pc:picChg chg="mod">
          <ac:chgData name="田村　千都" userId="f38e9360-4b3f-4838-8745-13a536dc0bb0" providerId="ADAL" clId="{62087909-926C-4F2A-8B3E-C517CFD7414D}" dt="2024-02-26T05:22:05.401" v="12228"/>
          <ac:picMkLst>
            <pc:docMk/>
            <pc:sldMk cId="1572196776" sldId="257"/>
            <ac:picMk id="87" creationId="{A7F563A9-B376-0383-151B-7A40D25B2B28}"/>
          </ac:picMkLst>
        </pc:picChg>
        <pc:picChg chg="add mod topLvl modCrop">
          <ac:chgData name="田村　千都" userId="f38e9360-4b3f-4838-8745-13a536dc0bb0" providerId="ADAL" clId="{62087909-926C-4F2A-8B3E-C517CFD7414D}" dt="2024-02-21T03:13:53.017" v="11586" actId="1076"/>
          <ac:picMkLst>
            <pc:docMk/>
            <pc:sldMk cId="1572196776" sldId="257"/>
            <ac:picMk id="91" creationId="{11180737-AAC7-6D31-2189-2319C221D85D}"/>
          </ac:picMkLst>
        </pc:picChg>
        <pc:picChg chg="add mod topLvl modCrop">
          <ac:chgData name="田村　千都" userId="f38e9360-4b3f-4838-8745-13a536dc0bb0" providerId="ADAL" clId="{62087909-926C-4F2A-8B3E-C517CFD7414D}" dt="2024-02-21T03:14:05.677" v="11589" actId="1076"/>
          <ac:picMkLst>
            <pc:docMk/>
            <pc:sldMk cId="1572196776" sldId="257"/>
            <ac:picMk id="93" creationId="{75939418-B952-19AB-2F43-218B2EEEA400}"/>
          </ac:picMkLst>
        </pc:picChg>
        <pc:picChg chg="add mod topLvl modCrop">
          <ac:chgData name="田村　千都" userId="f38e9360-4b3f-4838-8745-13a536dc0bb0" providerId="ADAL" clId="{62087909-926C-4F2A-8B3E-C517CFD7414D}" dt="2024-02-21T03:14:12.592" v="11591" actId="1076"/>
          <ac:picMkLst>
            <pc:docMk/>
            <pc:sldMk cId="1572196776" sldId="257"/>
            <ac:picMk id="95" creationId="{31CCF7B4-9B8F-1A48-5368-A2FF1A21B5EC}"/>
          </ac:picMkLst>
        </pc:picChg>
        <pc:picChg chg="mod">
          <ac:chgData name="田村　千都" userId="f38e9360-4b3f-4838-8745-13a536dc0bb0" providerId="ADAL" clId="{62087909-926C-4F2A-8B3E-C517CFD7414D}" dt="2024-02-21T03:19:11.789" v="11904" actId="1076"/>
          <ac:picMkLst>
            <pc:docMk/>
            <pc:sldMk cId="1572196776" sldId="257"/>
            <ac:picMk id="97" creationId="{744B51E4-9C4A-74CE-E2A7-821782222BDA}"/>
          </ac:picMkLst>
        </pc:picChg>
        <pc:picChg chg="add mod topLvl modCrop">
          <ac:chgData name="田村　千都" userId="f38e9360-4b3f-4838-8745-13a536dc0bb0" providerId="ADAL" clId="{62087909-926C-4F2A-8B3E-C517CFD7414D}" dt="2024-02-21T03:14:18.637" v="11593" actId="1076"/>
          <ac:picMkLst>
            <pc:docMk/>
            <pc:sldMk cId="1572196776" sldId="257"/>
            <ac:picMk id="98" creationId="{C678A86E-FED8-11FD-7D41-44FA76E6FCB5}"/>
          </ac:picMkLst>
        </pc:picChg>
        <pc:picChg chg="mod">
          <ac:chgData name="田村　千都" userId="f38e9360-4b3f-4838-8745-13a536dc0bb0" providerId="ADAL" clId="{62087909-926C-4F2A-8B3E-C517CFD7414D}" dt="2024-02-21T03:19:17.337" v="11905" actId="1076"/>
          <ac:picMkLst>
            <pc:docMk/>
            <pc:sldMk cId="1572196776" sldId="257"/>
            <ac:picMk id="99" creationId="{3A85B450-0074-86FC-C992-75B5609CFDCD}"/>
          </ac:picMkLst>
        </pc:picChg>
        <pc:picChg chg="del mod">
          <ac:chgData name="田村　千都" userId="f38e9360-4b3f-4838-8745-13a536dc0bb0" providerId="ADAL" clId="{62087909-926C-4F2A-8B3E-C517CFD7414D}" dt="2024-02-18T07:25:05.316" v="9387" actId="478"/>
          <ac:picMkLst>
            <pc:docMk/>
            <pc:sldMk cId="1572196776" sldId="257"/>
            <ac:picMk id="104" creationId="{643EE79E-4BDD-3A2A-0535-68C444F8AC0F}"/>
          </ac:picMkLst>
        </pc:picChg>
        <pc:picChg chg="mod">
          <ac:chgData name="田村　千都" userId="f38e9360-4b3f-4838-8745-13a536dc0bb0" providerId="ADAL" clId="{62087909-926C-4F2A-8B3E-C517CFD7414D}" dt="2024-02-15T02:22:27.161" v="4204" actId="1076"/>
          <ac:picMkLst>
            <pc:docMk/>
            <pc:sldMk cId="1572196776" sldId="257"/>
            <ac:picMk id="107" creationId="{429020AB-EF13-BEB0-97BA-CF5862FBB271}"/>
          </ac:picMkLst>
        </pc:picChg>
        <pc:picChg chg="mod">
          <ac:chgData name="田村　千都" userId="f38e9360-4b3f-4838-8745-13a536dc0bb0" providerId="ADAL" clId="{62087909-926C-4F2A-8B3E-C517CFD7414D}" dt="2024-02-18T02:43:46.342" v="7803" actId="1035"/>
          <ac:picMkLst>
            <pc:docMk/>
            <pc:sldMk cId="1572196776" sldId="257"/>
            <ac:picMk id="112" creationId="{9BA21089-AC2E-473B-5591-AC89AF043837}"/>
          </ac:picMkLst>
        </pc:picChg>
        <pc:picChg chg="del mod">
          <ac:chgData name="田村　千都" userId="f38e9360-4b3f-4838-8745-13a536dc0bb0" providerId="ADAL" clId="{62087909-926C-4F2A-8B3E-C517CFD7414D}" dt="2024-02-18T07:25:05.316" v="9387" actId="478"/>
          <ac:picMkLst>
            <pc:docMk/>
            <pc:sldMk cId="1572196776" sldId="257"/>
            <ac:picMk id="113" creationId="{2C01FDFF-EE66-4E76-24BE-7E90A35DCAD3}"/>
          </ac:picMkLst>
        </pc:picChg>
        <pc:picChg chg="mod">
          <ac:chgData name="田村　千都" userId="f38e9360-4b3f-4838-8745-13a536dc0bb0" providerId="ADAL" clId="{62087909-926C-4F2A-8B3E-C517CFD7414D}" dt="2024-02-18T02:43:46.342" v="7803" actId="1035"/>
          <ac:picMkLst>
            <pc:docMk/>
            <pc:sldMk cId="1572196776" sldId="257"/>
            <ac:picMk id="114" creationId="{E4F5DAAC-8EA4-914C-452B-AED30D23E774}"/>
          </ac:picMkLst>
        </pc:picChg>
        <pc:picChg chg="del mod">
          <ac:chgData name="田村　千都" userId="f38e9360-4b3f-4838-8745-13a536dc0bb0" providerId="ADAL" clId="{62087909-926C-4F2A-8B3E-C517CFD7414D}" dt="2024-02-15T02:24:23.250" v="4212" actId="478"/>
          <ac:picMkLst>
            <pc:docMk/>
            <pc:sldMk cId="1572196776" sldId="257"/>
            <ac:picMk id="116" creationId="{B69B8F5D-0755-0043-681F-3CA01CCB7B81}"/>
          </ac:picMkLst>
        </pc:picChg>
        <pc:picChg chg="mod">
          <ac:chgData name="田村　千都" userId="f38e9360-4b3f-4838-8745-13a536dc0bb0" providerId="ADAL" clId="{62087909-926C-4F2A-8B3E-C517CFD7414D}" dt="2024-02-18T02:44:22.824" v="7815" actId="1038"/>
          <ac:picMkLst>
            <pc:docMk/>
            <pc:sldMk cId="1572196776" sldId="257"/>
            <ac:picMk id="122" creationId="{B576DCB2-0980-4159-D8D1-CE395F62CBF8}"/>
          </ac:picMkLst>
        </pc:picChg>
        <pc:picChg chg="mod">
          <ac:chgData name="田村　千都" userId="f38e9360-4b3f-4838-8745-13a536dc0bb0" providerId="ADAL" clId="{62087909-926C-4F2A-8B3E-C517CFD7414D}" dt="2024-02-18T02:44:22.824" v="7815" actId="1038"/>
          <ac:picMkLst>
            <pc:docMk/>
            <pc:sldMk cId="1572196776" sldId="257"/>
            <ac:picMk id="127" creationId="{52701A0C-49E4-C310-EDA1-A6BE1E2D1624}"/>
          </ac:picMkLst>
        </pc:picChg>
        <pc:picChg chg="mod">
          <ac:chgData name="田村　千都" userId="f38e9360-4b3f-4838-8745-13a536dc0bb0" providerId="ADAL" clId="{62087909-926C-4F2A-8B3E-C517CFD7414D}" dt="2024-02-18T02:44:31.563" v="7816" actId="1076"/>
          <ac:picMkLst>
            <pc:docMk/>
            <pc:sldMk cId="1572196776" sldId="257"/>
            <ac:picMk id="129" creationId="{ACA2235C-173B-73A7-0E5A-5C8484A1F1A1}"/>
          </ac:picMkLst>
        </pc:picChg>
        <pc:picChg chg="del">
          <ac:chgData name="田村　千都" userId="f38e9360-4b3f-4838-8745-13a536dc0bb0" providerId="ADAL" clId="{62087909-926C-4F2A-8B3E-C517CFD7414D}" dt="2024-02-13T13:50:16.666" v="3511" actId="478"/>
          <ac:picMkLst>
            <pc:docMk/>
            <pc:sldMk cId="1572196776" sldId="257"/>
            <ac:picMk id="136" creationId="{4A9CFA37-A9E6-80CF-7D08-1B5C3642A05B}"/>
          </ac:picMkLst>
        </pc:picChg>
        <pc:picChg chg="del mod topLvl">
          <ac:chgData name="田村　千都" userId="f38e9360-4b3f-4838-8745-13a536dc0bb0" providerId="ADAL" clId="{62087909-926C-4F2A-8B3E-C517CFD7414D}" dt="2024-02-18T08:54:35.112" v="9905" actId="478"/>
          <ac:picMkLst>
            <pc:docMk/>
            <pc:sldMk cId="1572196776" sldId="257"/>
            <ac:picMk id="142" creationId="{ACBD834E-50B8-5537-E936-442D30272908}"/>
          </ac:picMkLst>
        </pc:picChg>
        <pc:picChg chg="mod">
          <ac:chgData name="田村　千都" userId="f38e9360-4b3f-4838-8745-13a536dc0bb0" providerId="ADAL" clId="{62087909-926C-4F2A-8B3E-C517CFD7414D}" dt="2024-02-21T03:19:30.121" v="11907" actId="1076"/>
          <ac:picMkLst>
            <pc:docMk/>
            <pc:sldMk cId="1572196776" sldId="257"/>
            <ac:picMk id="144" creationId="{2FF284B9-B7A4-3B86-05CD-67EBE59C2F2D}"/>
          </ac:picMkLst>
        </pc:picChg>
        <pc:picChg chg="add mod topLvl modCrop">
          <ac:chgData name="田村　千都" userId="f38e9360-4b3f-4838-8745-13a536dc0bb0" providerId="ADAL" clId="{62087909-926C-4F2A-8B3E-C517CFD7414D}" dt="2024-02-21T03:18:25.046" v="11900" actId="1076"/>
          <ac:picMkLst>
            <pc:docMk/>
            <pc:sldMk cId="1572196776" sldId="257"/>
            <ac:picMk id="145" creationId="{CF7DE3E7-95C2-6FC7-CA9A-4911E1B7CF0C}"/>
          </ac:picMkLst>
        </pc:picChg>
        <pc:picChg chg="mod">
          <ac:chgData name="田村　千都" userId="f38e9360-4b3f-4838-8745-13a536dc0bb0" providerId="ADAL" clId="{62087909-926C-4F2A-8B3E-C517CFD7414D}" dt="2024-02-21T03:19:35.507" v="11908" actId="1076"/>
          <ac:picMkLst>
            <pc:docMk/>
            <pc:sldMk cId="1572196776" sldId="257"/>
            <ac:picMk id="146" creationId="{55A6C093-7A24-FC9F-6CEF-51472EFE547D}"/>
          </ac:picMkLst>
        </pc:picChg>
        <pc:picChg chg="mod">
          <ac:chgData name="田村　千都" userId="f38e9360-4b3f-4838-8745-13a536dc0bb0" providerId="ADAL" clId="{62087909-926C-4F2A-8B3E-C517CFD7414D}" dt="2024-02-21T03:18:03.206" v="11898" actId="1076"/>
          <ac:picMkLst>
            <pc:docMk/>
            <pc:sldMk cId="1572196776" sldId="257"/>
            <ac:picMk id="148" creationId="{584BA897-12F8-DDE6-B2E0-CC8CC2475D8A}"/>
          </ac:picMkLst>
        </pc:picChg>
        <pc:picChg chg="add mod topLvl">
          <ac:chgData name="田村　千都" userId="f38e9360-4b3f-4838-8745-13a536dc0bb0" providerId="ADAL" clId="{62087909-926C-4F2A-8B3E-C517CFD7414D}" dt="2024-02-21T03:16:05.091" v="11752" actId="1076"/>
          <ac:picMkLst>
            <pc:docMk/>
            <pc:sldMk cId="1572196776" sldId="257"/>
            <ac:picMk id="184" creationId="{BB14BB70-BB85-34B9-A126-1AA81FDB448D}"/>
          </ac:picMkLst>
        </pc:picChg>
        <pc:picChg chg="add mod topLvl modCrop">
          <ac:chgData name="田村　千都" userId="f38e9360-4b3f-4838-8745-13a536dc0bb0" providerId="ADAL" clId="{62087909-926C-4F2A-8B3E-C517CFD7414D}" dt="2024-02-21T03:17:40.369" v="11897" actId="1038"/>
          <ac:picMkLst>
            <pc:docMk/>
            <pc:sldMk cId="1572196776" sldId="257"/>
            <ac:picMk id="186" creationId="{91645E25-2C00-A292-43D6-88DA5379A73C}"/>
          </ac:picMkLst>
        </pc:picChg>
        <pc:picChg chg="add mod modCrop">
          <ac:chgData name="田村　千都" userId="f38e9360-4b3f-4838-8745-13a536dc0bb0" providerId="ADAL" clId="{62087909-926C-4F2A-8B3E-C517CFD7414D}" dt="2024-02-18T12:42:09.044" v="10551" actId="1076"/>
          <ac:picMkLst>
            <pc:docMk/>
            <pc:sldMk cId="1572196776" sldId="257"/>
            <ac:picMk id="188" creationId="{E0DA91F4-4702-AEA1-04CF-B181368B97D7}"/>
          </ac:picMkLst>
        </pc:picChg>
        <pc:picChg chg="add mod">
          <ac:chgData name="田村　千都" userId="f38e9360-4b3f-4838-8745-13a536dc0bb0" providerId="ADAL" clId="{62087909-926C-4F2A-8B3E-C517CFD7414D}" dt="2024-02-18T12:45:06.352" v="10651" actId="1076"/>
          <ac:picMkLst>
            <pc:docMk/>
            <pc:sldMk cId="1572196776" sldId="257"/>
            <ac:picMk id="200" creationId="{8510B37E-1BAD-97CC-139B-C3EE8BB034F9}"/>
          </ac:picMkLst>
        </pc:picChg>
        <pc:picChg chg="add mod modCrop">
          <ac:chgData name="田村　千都" userId="f38e9360-4b3f-4838-8745-13a536dc0bb0" providerId="ADAL" clId="{62087909-926C-4F2A-8B3E-C517CFD7414D}" dt="2024-02-18T12:42:13.564" v="10552" actId="1076"/>
          <ac:picMkLst>
            <pc:docMk/>
            <pc:sldMk cId="1572196776" sldId="257"/>
            <ac:picMk id="201" creationId="{A1B5D9E8-799B-AEF2-0BD7-D87F195B38B6}"/>
          </ac:picMkLst>
        </pc:picChg>
        <pc:picChg chg="add del mod modCrop">
          <ac:chgData name="田村　千都" userId="f38e9360-4b3f-4838-8745-13a536dc0bb0" providerId="ADAL" clId="{62087909-926C-4F2A-8B3E-C517CFD7414D}" dt="2024-02-18T12:39:20.600" v="10473" actId="478"/>
          <ac:picMkLst>
            <pc:docMk/>
            <pc:sldMk cId="1572196776" sldId="257"/>
            <ac:picMk id="202" creationId="{355D2F8C-F726-29E4-65C1-56E0B60C63EB}"/>
          </ac:picMkLst>
        </pc:picChg>
        <pc:picChg chg="add mod modCrop">
          <ac:chgData name="田村　千都" userId="f38e9360-4b3f-4838-8745-13a536dc0bb0" providerId="ADAL" clId="{62087909-926C-4F2A-8B3E-C517CFD7414D}" dt="2024-02-18T12:42:32.120" v="10554" actId="1076"/>
          <ac:picMkLst>
            <pc:docMk/>
            <pc:sldMk cId="1572196776" sldId="257"/>
            <ac:picMk id="204" creationId="{FC5EE5D8-E6C7-F02B-4FE3-A1878A88B328}"/>
          </ac:picMkLst>
        </pc:picChg>
        <pc:picChg chg="add del mod">
          <ac:chgData name="田村　千都" userId="f38e9360-4b3f-4838-8745-13a536dc0bb0" providerId="ADAL" clId="{62087909-926C-4F2A-8B3E-C517CFD7414D}" dt="2024-02-18T12:46:01.720" v="10660" actId="478"/>
          <ac:picMkLst>
            <pc:docMk/>
            <pc:sldMk cId="1572196776" sldId="257"/>
            <ac:picMk id="207" creationId="{0E320A2E-BDC6-1C46-18DC-427DEB82521F}"/>
          </ac:picMkLst>
        </pc:picChg>
        <pc:picChg chg="del mod topLvl">
          <ac:chgData name="田村　千都" userId="f38e9360-4b3f-4838-8745-13a536dc0bb0" providerId="ADAL" clId="{62087909-926C-4F2A-8B3E-C517CFD7414D}" dt="2024-02-26T05:22:03.326" v="12226" actId="478"/>
          <ac:picMkLst>
            <pc:docMk/>
            <pc:sldMk cId="1572196776" sldId="257"/>
            <ac:picMk id="209" creationId="{695B799B-6ECD-D7E5-250C-05F63BD74282}"/>
          </ac:picMkLst>
        </pc:picChg>
        <pc:picChg chg="add mod">
          <ac:chgData name="田村　千都" userId="f38e9360-4b3f-4838-8745-13a536dc0bb0" providerId="ADAL" clId="{62087909-926C-4F2A-8B3E-C517CFD7414D}" dt="2024-02-26T05:27:10.686" v="12350" actId="1076"/>
          <ac:picMkLst>
            <pc:docMk/>
            <pc:sldMk cId="1572196776" sldId="257"/>
            <ac:picMk id="214" creationId="{4C15967B-2791-E069-6CCA-C5558B814D1D}"/>
          </ac:picMkLst>
        </pc:picChg>
        <pc:picChg chg="add mod">
          <ac:chgData name="田村　千都" userId="f38e9360-4b3f-4838-8745-13a536dc0bb0" providerId="ADAL" clId="{62087909-926C-4F2A-8B3E-C517CFD7414D}" dt="2024-02-26T05:27:04.400" v="12347" actId="1076"/>
          <ac:picMkLst>
            <pc:docMk/>
            <pc:sldMk cId="1572196776" sldId="257"/>
            <ac:picMk id="215" creationId="{513FEC24-7243-8559-9E7A-B91FC4CB1AB2}"/>
          </ac:picMkLst>
        </pc:picChg>
        <pc:picChg chg="add mod">
          <ac:chgData name="田村　千都" userId="f38e9360-4b3f-4838-8745-13a536dc0bb0" providerId="ADAL" clId="{62087909-926C-4F2A-8B3E-C517CFD7414D}" dt="2024-02-26T05:27:15.607" v="12353" actId="1076"/>
          <ac:picMkLst>
            <pc:docMk/>
            <pc:sldMk cId="1572196776" sldId="257"/>
            <ac:picMk id="216" creationId="{B8998428-51F8-D950-8F52-018806989444}"/>
          </ac:picMkLst>
        </pc:picChg>
        <pc:picChg chg="add mod">
          <ac:chgData name="田村　千都" userId="f38e9360-4b3f-4838-8745-13a536dc0bb0" providerId="ADAL" clId="{62087909-926C-4F2A-8B3E-C517CFD7414D}" dt="2024-02-26T05:27:19.537" v="12356" actId="1076"/>
          <ac:picMkLst>
            <pc:docMk/>
            <pc:sldMk cId="1572196776" sldId="257"/>
            <ac:picMk id="217" creationId="{3413A4EF-5414-9103-CEE4-8744C9CB66FB}"/>
          </ac:picMkLst>
        </pc:picChg>
        <pc:picChg chg="add mod">
          <ac:chgData name="田村　千都" userId="f38e9360-4b3f-4838-8745-13a536dc0bb0" providerId="ADAL" clId="{62087909-926C-4F2A-8B3E-C517CFD7414D}" dt="2024-02-18T12:34:08.034" v="10319" actId="1076"/>
          <ac:picMkLst>
            <pc:docMk/>
            <pc:sldMk cId="1572196776" sldId="257"/>
            <ac:picMk id="221" creationId="{CEA03DDD-D54F-24E1-FA5C-F6E186003122}"/>
          </ac:picMkLst>
        </pc:picChg>
        <pc:picChg chg="add del mod topLvl">
          <ac:chgData name="田村　千都" userId="f38e9360-4b3f-4838-8745-13a536dc0bb0" providerId="ADAL" clId="{62087909-926C-4F2A-8B3E-C517CFD7414D}" dt="2024-02-26T05:22:04.856" v="12227" actId="478"/>
          <ac:picMkLst>
            <pc:docMk/>
            <pc:sldMk cId="1572196776" sldId="257"/>
            <ac:picMk id="229" creationId="{CBB26EFB-AB76-9BF8-D27B-6EC15E0DB849}"/>
          </ac:picMkLst>
        </pc:picChg>
        <pc:cxnChg chg="mod">
          <ac:chgData name="田村　千都" userId="f38e9360-4b3f-4838-8745-13a536dc0bb0" providerId="ADAL" clId="{62087909-926C-4F2A-8B3E-C517CFD7414D}" dt="2024-02-26T05:22:05.401" v="12228"/>
          <ac:cxnSpMkLst>
            <pc:docMk/>
            <pc:sldMk cId="1572196776" sldId="257"/>
            <ac:cxnSpMk id="22" creationId="{726969F3-F63D-095A-7138-DBE85E4D5B0A}"/>
          </ac:cxnSpMkLst>
        </pc:cxnChg>
        <pc:cxnChg chg="add del mod">
          <ac:chgData name="田村　千都" userId="f38e9360-4b3f-4838-8745-13a536dc0bb0" providerId="ADAL" clId="{62087909-926C-4F2A-8B3E-C517CFD7414D}" dt="2024-02-18T00:14:49.905" v="4501" actId="478"/>
          <ac:cxnSpMkLst>
            <pc:docMk/>
            <pc:sldMk cId="1572196776" sldId="257"/>
            <ac:cxnSpMk id="38" creationId="{3EAC5986-9661-F6F5-45E3-91B1A70144F8}"/>
          </ac:cxnSpMkLst>
        </pc:cxnChg>
        <pc:cxnChg chg="mod">
          <ac:chgData name="田村　千都" userId="f38e9360-4b3f-4838-8745-13a536dc0bb0" providerId="ADAL" clId="{62087909-926C-4F2A-8B3E-C517CFD7414D}" dt="2024-02-18T00:31:05.367" v="4645" actId="165"/>
          <ac:cxnSpMkLst>
            <pc:docMk/>
            <pc:sldMk cId="1572196776" sldId="257"/>
            <ac:cxnSpMk id="57" creationId="{12BFAC25-C6CE-57BF-71F7-D23E9D7DD26F}"/>
          </ac:cxnSpMkLst>
        </pc:cxnChg>
        <pc:cxnChg chg="mod">
          <ac:chgData name="田村　千都" userId="f38e9360-4b3f-4838-8745-13a536dc0bb0" providerId="ADAL" clId="{62087909-926C-4F2A-8B3E-C517CFD7414D}" dt="2024-02-18T00:31:05.367" v="4645" actId="165"/>
          <ac:cxnSpMkLst>
            <pc:docMk/>
            <pc:sldMk cId="1572196776" sldId="257"/>
            <ac:cxnSpMk id="59" creationId="{776F8E10-DA2E-6392-037A-77DA2C10628A}"/>
          </ac:cxnSpMkLst>
        </pc:cxnChg>
        <pc:cxnChg chg="add mod topLvl">
          <ac:chgData name="田村　千都" userId="f38e9360-4b3f-4838-8745-13a536dc0bb0" providerId="ADAL" clId="{62087909-926C-4F2A-8B3E-C517CFD7414D}" dt="2024-02-18T00:31:05.367" v="4645" actId="165"/>
          <ac:cxnSpMkLst>
            <pc:docMk/>
            <pc:sldMk cId="1572196776" sldId="257"/>
            <ac:cxnSpMk id="61" creationId="{2ED6143C-2743-4DBF-3E1C-38A565DC3C4B}"/>
          </ac:cxnSpMkLst>
        </pc:cxnChg>
        <pc:cxnChg chg="mod">
          <ac:chgData name="田村　千都" userId="f38e9360-4b3f-4838-8745-13a536dc0bb0" providerId="ADAL" clId="{62087909-926C-4F2A-8B3E-C517CFD7414D}" dt="2024-02-18T02:43:46.342" v="7803" actId="1035"/>
          <ac:cxnSpMkLst>
            <pc:docMk/>
            <pc:sldMk cId="1572196776" sldId="257"/>
            <ac:cxnSpMk id="68" creationId="{047F5CA6-11D2-A317-724C-FC36E17E05D9}"/>
          </ac:cxnSpMkLst>
        </pc:cxnChg>
        <pc:cxnChg chg="mod">
          <ac:chgData name="田村　千都" userId="f38e9360-4b3f-4838-8745-13a536dc0bb0" providerId="ADAL" clId="{62087909-926C-4F2A-8B3E-C517CFD7414D}" dt="2024-02-18T02:43:46.342" v="7803" actId="1035"/>
          <ac:cxnSpMkLst>
            <pc:docMk/>
            <pc:sldMk cId="1572196776" sldId="257"/>
            <ac:cxnSpMk id="70" creationId="{9ACF9794-2CBE-5BFD-AAAF-C61C7165A6C5}"/>
          </ac:cxnSpMkLst>
        </pc:cxnChg>
        <pc:cxnChg chg="add mod">
          <ac:chgData name="田村　千都" userId="f38e9360-4b3f-4838-8745-13a536dc0bb0" providerId="ADAL" clId="{62087909-926C-4F2A-8B3E-C517CFD7414D}" dt="2024-02-18T02:43:46.342" v="7803" actId="1035"/>
          <ac:cxnSpMkLst>
            <pc:docMk/>
            <pc:sldMk cId="1572196776" sldId="257"/>
            <ac:cxnSpMk id="73" creationId="{2E217B67-DCB2-B2D8-E6A7-EC80C29F30FE}"/>
          </ac:cxnSpMkLst>
        </pc:cxnChg>
        <pc:cxnChg chg="mod">
          <ac:chgData name="田村　千都" userId="f38e9360-4b3f-4838-8745-13a536dc0bb0" providerId="ADAL" clId="{62087909-926C-4F2A-8B3E-C517CFD7414D}" dt="2024-02-26T05:22:05.401" v="12228"/>
          <ac:cxnSpMkLst>
            <pc:docMk/>
            <pc:sldMk cId="1572196776" sldId="257"/>
            <ac:cxnSpMk id="83" creationId="{86488306-4DC5-1C27-64D5-B61852F80847}"/>
          </ac:cxnSpMkLst>
        </pc:cxnChg>
        <pc:cxnChg chg="mod">
          <ac:chgData name="田村　千都" userId="f38e9360-4b3f-4838-8745-13a536dc0bb0" providerId="ADAL" clId="{62087909-926C-4F2A-8B3E-C517CFD7414D}" dt="2024-02-26T05:22:05.401" v="12228"/>
          <ac:cxnSpMkLst>
            <pc:docMk/>
            <pc:sldMk cId="1572196776" sldId="257"/>
            <ac:cxnSpMk id="89" creationId="{AA5A96A2-51DD-4000-984E-741337EA459F}"/>
          </ac:cxnSpMkLst>
        </pc:cxnChg>
        <pc:cxnChg chg="mod">
          <ac:chgData name="田村　千都" userId="f38e9360-4b3f-4838-8745-13a536dc0bb0" providerId="ADAL" clId="{62087909-926C-4F2A-8B3E-C517CFD7414D}" dt="2024-02-26T05:22:05.401" v="12228"/>
          <ac:cxnSpMkLst>
            <pc:docMk/>
            <pc:sldMk cId="1572196776" sldId="257"/>
            <ac:cxnSpMk id="90" creationId="{4DBA8747-4020-42F1-05D2-8EE686FA7FCF}"/>
          </ac:cxnSpMkLst>
        </pc:cxnChg>
        <pc:cxnChg chg="add mod">
          <ac:chgData name="田村　千都" userId="f38e9360-4b3f-4838-8745-13a536dc0bb0" providerId="ADAL" clId="{62087909-926C-4F2A-8B3E-C517CFD7414D}" dt="2024-02-18T12:42:43.122" v="10562" actId="1036"/>
          <ac:cxnSpMkLst>
            <pc:docMk/>
            <pc:sldMk cId="1572196776" sldId="257"/>
            <ac:cxnSpMk id="206" creationId="{446934C5-C426-0D71-AB60-E76B7CADCC9C}"/>
          </ac:cxnSpMkLst>
        </pc:cxnChg>
        <pc:cxnChg chg="del mod">
          <ac:chgData name="田村　千都" userId="f38e9360-4b3f-4838-8745-13a536dc0bb0" providerId="ADAL" clId="{62087909-926C-4F2A-8B3E-C517CFD7414D}" dt="2024-02-21T03:29:08.665" v="12052" actId="478"/>
          <ac:cxnSpMkLst>
            <pc:docMk/>
            <pc:sldMk cId="1572196776" sldId="257"/>
            <ac:cxnSpMk id="212" creationId="{731453A7-DEAF-D61C-0B81-5BBB32B935BE}"/>
          </ac:cxnSpMkLst>
        </pc:cxnChg>
        <pc:cxnChg chg="add mod">
          <ac:chgData name="田村　千都" userId="f38e9360-4b3f-4838-8745-13a536dc0bb0" providerId="ADAL" clId="{62087909-926C-4F2A-8B3E-C517CFD7414D}" dt="2024-02-18T12:34:08.034" v="10319" actId="1076"/>
          <ac:cxnSpMkLst>
            <pc:docMk/>
            <pc:sldMk cId="1572196776" sldId="257"/>
            <ac:cxnSpMk id="223" creationId="{C93F351C-D901-16EC-6C63-74873070EE79}"/>
          </ac:cxnSpMkLst>
        </pc:cxnChg>
        <pc:cxnChg chg="add mod">
          <ac:chgData name="田村　千都" userId="f38e9360-4b3f-4838-8745-13a536dc0bb0" providerId="ADAL" clId="{62087909-926C-4F2A-8B3E-C517CFD7414D}" dt="2024-02-18T12:34:08.034" v="10319" actId="1076"/>
          <ac:cxnSpMkLst>
            <pc:docMk/>
            <pc:sldMk cId="1572196776" sldId="257"/>
            <ac:cxnSpMk id="224" creationId="{AC17086A-1661-DF24-D8F7-33D411D34605}"/>
          </ac:cxnSpMkLst>
        </pc:cxnChg>
        <pc:cxnChg chg="del mod">
          <ac:chgData name="田村　千都" userId="f38e9360-4b3f-4838-8745-13a536dc0bb0" providerId="ADAL" clId="{62087909-926C-4F2A-8B3E-C517CFD7414D}" dt="2024-02-21T03:29:13.376" v="12053" actId="478"/>
          <ac:cxnSpMkLst>
            <pc:docMk/>
            <pc:sldMk cId="1572196776" sldId="257"/>
            <ac:cxnSpMk id="227" creationId="{DFD8814E-FE34-B98E-7CF8-66CFF049E78D}"/>
          </ac:cxnSpMkLst>
        </pc:cxnChg>
        <pc:cxnChg chg="add del mod">
          <ac:chgData name="田村　千都" userId="f38e9360-4b3f-4838-8745-13a536dc0bb0" providerId="ADAL" clId="{62087909-926C-4F2A-8B3E-C517CFD7414D}" dt="2024-02-21T03:29:26.817" v="12057" actId="478"/>
          <ac:cxnSpMkLst>
            <pc:docMk/>
            <pc:sldMk cId="1572196776" sldId="257"/>
            <ac:cxnSpMk id="233" creationId="{E281A798-802D-4A92-48EE-AD8342B4EDC8}"/>
          </ac:cxnSpMkLst>
        </pc:cxnChg>
        <pc:cxnChg chg="add del mod">
          <ac:chgData name="田村　千都" userId="f38e9360-4b3f-4838-8745-13a536dc0bb0" providerId="ADAL" clId="{62087909-926C-4F2A-8B3E-C517CFD7414D}" dt="2024-02-21T03:29:23.356" v="12056" actId="478"/>
          <ac:cxnSpMkLst>
            <pc:docMk/>
            <pc:sldMk cId="1572196776" sldId="257"/>
            <ac:cxnSpMk id="234" creationId="{F3E750EE-78FF-6512-0C93-B5E26CBB02ED}"/>
          </ac:cxnSpMkLst>
        </pc:cxnChg>
      </pc:sldChg>
      <pc:sldChg chg="addSp delSp modSp add mod">
        <pc:chgData name="田村　千都" userId="f38e9360-4b3f-4838-8745-13a536dc0bb0" providerId="ADAL" clId="{62087909-926C-4F2A-8B3E-C517CFD7414D}" dt="2024-02-26T13:25:34.084" v="14093" actId="1076"/>
        <pc:sldMkLst>
          <pc:docMk/>
          <pc:sldMk cId="177109919" sldId="258"/>
        </pc:sldMkLst>
        <pc:spChg chg="mod">
          <ac:chgData name="田村　千都" userId="f38e9360-4b3f-4838-8745-13a536dc0bb0" providerId="ADAL" clId="{62087909-926C-4F2A-8B3E-C517CFD7414D}" dt="2024-02-26T09:26:55.252" v="13562" actId="207"/>
          <ac:spMkLst>
            <pc:docMk/>
            <pc:sldMk cId="177109919" sldId="258"/>
            <ac:spMk id="3" creationId="{90128F69-5D30-45A5-378A-3997C593877F}"/>
          </ac:spMkLst>
        </pc:spChg>
        <pc:spChg chg="mod">
          <ac:chgData name="田村　千都" userId="f38e9360-4b3f-4838-8745-13a536dc0bb0" providerId="ADAL" clId="{62087909-926C-4F2A-8B3E-C517CFD7414D}" dt="2024-02-26T06:20:28.583" v="12841" actId="2711"/>
          <ac:spMkLst>
            <pc:docMk/>
            <pc:sldMk cId="177109919" sldId="258"/>
            <ac:spMk id="4" creationId="{B4ADB551-B554-415E-EC27-C896557024F7}"/>
          </ac:spMkLst>
        </pc:spChg>
        <pc:spChg chg="mod">
          <ac:chgData name="田村　千都" userId="f38e9360-4b3f-4838-8745-13a536dc0bb0" providerId="ADAL" clId="{62087909-926C-4F2A-8B3E-C517CFD7414D}" dt="2024-02-26T09:26:14.398" v="13556" actId="207"/>
          <ac:spMkLst>
            <pc:docMk/>
            <pc:sldMk cId="177109919" sldId="258"/>
            <ac:spMk id="5" creationId="{3E7774A1-4F20-62C2-3565-110C65474FC1}"/>
          </ac:spMkLst>
        </pc:spChg>
        <pc:spChg chg="mod">
          <ac:chgData name="田村　千都" userId="f38e9360-4b3f-4838-8745-13a536dc0bb0" providerId="ADAL" clId="{62087909-926C-4F2A-8B3E-C517CFD7414D}" dt="2024-02-26T09:27:19.990" v="13563" actId="207"/>
          <ac:spMkLst>
            <pc:docMk/>
            <pc:sldMk cId="177109919" sldId="258"/>
            <ac:spMk id="6" creationId="{DC5156F3-89B2-B20C-7EFF-B0FE94BA99F8}"/>
          </ac:spMkLst>
        </pc:spChg>
        <pc:spChg chg="mod">
          <ac:chgData name="田村　千都" userId="f38e9360-4b3f-4838-8745-13a536dc0bb0" providerId="ADAL" clId="{62087909-926C-4F2A-8B3E-C517CFD7414D}" dt="2024-02-26T09:43:00.199" v="13759" actId="14100"/>
          <ac:spMkLst>
            <pc:docMk/>
            <pc:sldMk cId="177109919" sldId="258"/>
            <ac:spMk id="7" creationId="{964BD277-6CC5-5F11-BDC8-3E5AA4F93F70}"/>
          </ac:spMkLst>
        </pc:spChg>
        <pc:spChg chg="mod">
          <ac:chgData name="田村　千都" userId="f38e9360-4b3f-4838-8745-13a536dc0bb0" providerId="ADAL" clId="{62087909-926C-4F2A-8B3E-C517CFD7414D}" dt="2024-02-26T09:31:01.886" v="13604" actId="12"/>
          <ac:spMkLst>
            <pc:docMk/>
            <pc:sldMk cId="177109919" sldId="258"/>
            <ac:spMk id="8" creationId="{3025B98A-F319-5A7A-43AC-8649E615B48D}"/>
          </ac:spMkLst>
        </pc:spChg>
        <pc:spChg chg="mod">
          <ac:chgData name="田村　千都" userId="f38e9360-4b3f-4838-8745-13a536dc0bb0" providerId="ADAL" clId="{62087909-926C-4F2A-8B3E-C517CFD7414D}" dt="2024-02-26T09:28:52.431" v="13581" actId="207"/>
          <ac:spMkLst>
            <pc:docMk/>
            <pc:sldMk cId="177109919" sldId="258"/>
            <ac:spMk id="10" creationId="{80C46752-3574-16FA-0A85-4E725F11AC89}"/>
          </ac:spMkLst>
        </pc:spChg>
        <pc:spChg chg="mod">
          <ac:chgData name="田村　千都" userId="f38e9360-4b3f-4838-8745-13a536dc0bb0" providerId="ADAL" clId="{62087909-926C-4F2A-8B3E-C517CFD7414D}" dt="2024-02-26T09:34:54.567" v="13692" actId="404"/>
          <ac:spMkLst>
            <pc:docMk/>
            <pc:sldMk cId="177109919" sldId="258"/>
            <ac:spMk id="11" creationId="{80C2F961-2D78-6D72-6EBC-5569C7870C04}"/>
          </ac:spMkLst>
        </pc:spChg>
        <pc:spChg chg="mod">
          <ac:chgData name="田村　千都" userId="f38e9360-4b3f-4838-8745-13a536dc0bb0" providerId="ADAL" clId="{62087909-926C-4F2A-8B3E-C517CFD7414D}" dt="2024-02-26T09:25:42.163" v="13552" actId="207"/>
          <ac:spMkLst>
            <pc:docMk/>
            <pc:sldMk cId="177109919" sldId="258"/>
            <ac:spMk id="12" creationId="{879B3581-CA17-6D56-B117-C509487E061B}"/>
          </ac:spMkLst>
        </pc:spChg>
        <pc:spChg chg="mod">
          <ac:chgData name="田村　千都" userId="f38e9360-4b3f-4838-8745-13a536dc0bb0" providerId="ADAL" clId="{62087909-926C-4F2A-8B3E-C517CFD7414D}" dt="2024-02-26T09:25:52.240" v="13553" actId="207"/>
          <ac:spMkLst>
            <pc:docMk/>
            <pc:sldMk cId="177109919" sldId="258"/>
            <ac:spMk id="13" creationId="{567545D7-3788-F31D-EDAE-E850620E89DD}"/>
          </ac:spMkLst>
        </pc:spChg>
        <pc:spChg chg="mod">
          <ac:chgData name="田村　千都" userId="f38e9360-4b3f-4838-8745-13a536dc0bb0" providerId="ADAL" clId="{62087909-926C-4F2A-8B3E-C517CFD7414D}" dt="2024-02-26T09:28:46.882" v="13579" actId="207"/>
          <ac:spMkLst>
            <pc:docMk/>
            <pc:sldMk cId="177109919" sldId="258"/>
            <ac:spMk id="15" creationId="{75D151EB-8024-57AC-681A-AF804EE6BE5F}"/>
          </ac:spMkLst>
        </pc:spChg>
        <pc:spChg chg="mod">
          <ac:chgData name="田村　千都" userId="f38e9360-4b3f-4838-8745-13a536dc0bb0" providerId="ADAL" clId="{62087909-926C-4F2A-8B3E-C517CFD7414D}" dt="2024-02-26T09:44:34.584" v="13783" actId="14100"/>
          <ac:spMkLst>
            <pc:docMk/>
            <pc:sldMk cId="177109919" sldId="258"/>
            <ac:spMk id="17" creationId="{32A15546-E6F3-4CA4-DA38-5511239569E6}"/>
          </ac:spMkLst>
        </pc:spChg>
        <pc:spChg chg="mod">
          <ac:chgData name="田村　千都" userId="f38e9360-4b3f-4838-8745-13a536dc0bb0" providerId="ADAL" clId="{62087909-926C-4F2A-8B3E-C517CFD7414D}" dt="2024-02-26T09:48:12.519" v="13997" actId="20577"/>
          <ac:spMkLst>
            <pc:docMk/>
            <pc:sldMk cId="177109919" sldId="258"/>
            <ac:spMk id="19" creationId="{0AEF1B47-C6CD-242B-A1A8-2348FB057D26}"/>
          </ac:spMkLst>
        </pc:spChg>
        <pc:spChg chg="mod">
          <ac:chgData name="田村　千都" userId="f38e9360-4b3f-4838-8745-13a536dc0bb0" providerId="ADAL" clId="{62087909-926C-4F2A-8B3E-C517CFD7414D}" dt="2024-02-26T09:28:01.770" v="13569" actId="208"/>
          <ac:spMkLst>
            <pc:docMk/>
            <pc:sldMk cId="177109919" sldId="258"/>
            <ac:spMk id="28" creationId="{228C2A4F-5659-CD59-9A5D-F17AF5CF995D}"/>
          </ac:spMkLst>
        </pc:spChg>
        <pc:spChg chg="mod">
          <ac:chgData name="田村　千都" userId="f38e9360-4b3f-4838-8745-13a536dc0bb0" providerId="ADAL" clId="{62087909-926C-4F2A-8B3E-C517CFD7414D}" dt="2024-02-26T09:28:04.508" v="13570" actId="208"/>
          <ac:spMkLst>
            <pc:docMk/>
            <pc:sldMk cId="177109919" sldId="258"/>
            <ac:spMk id="32" creationId="{53C3368E-CB0F-504C-8652-42595D81E6AA}"/>
          </ac:spMkLst>
        </pc:spChg>
        <pc:spChg chg="mod">
          <ac:chgData name="田村　千都" userId="f38e9360-4b3f-4838-8745-13a536dc0bb0" providerId="ADAL" clId="{62087909-926C-4F2A-8B3E-C517CFD7414D}" dt="2024-02-26T06:23:38.831" v="12868" actId="2711"/>
          <ac:spMkLst>
            <pc:docMk/>
            <pc:sldMk cId="177109919" sldId="258"/>
            <ac:spMk id="33" creationId="{7C853F20-03EC-567F-8F63-2F8F329C5F61}"/>
          </ac:spMkLst>
        </pc:spChg>
        <pc:spChg chg="mod">
          <ac:chgData name="田村　千都" userId="f38e9360-4b3f-4838-8745-13a536dc0bb0" providerId="ADAL" clId="{62087909-926C-4F2A-8B3E-C517CFD7414D}" dt="2024-02-26T06:29:30.043" v="12943" actId="1038"/>
          <ac:spMkLst>
            <pc:docMk/>
            <pc:sldMk cId="177109919" sldId="258"/>
            <ac:spMk id="39" creationId="{195E1509-5740-0664-79FA-3AE4F9926D66}"/>
          </ac:spMkLst>
        </pc:spChg>
        <pc:spChg chg="mod">
          <ac:chgData name="田村　千都" userId="f38e9360-4b3f-4838-8745-13a536dc0bb0" providerId="ADAL" clId="{62087909-926C-4F2A-8B3E-C517CFD7414D}" dt="2024-02-26T06:28:12.811" v="12905" actId="2711"/>
          <ac:spMkLst>
            <pc:docMk/>
            <pc:sldMk cId="177109919" sldId="258"/>
            <ac:spMk id="41" creationId="{F84ABAE6-B662-C39F-BEC1-BABCAB0AFBB5}"/>
          </ac:spMkLst>
        </pc:spChg>
        <pc:spChg chg="mod">
          <ac:chgData name="田村　千都" userId="f38e9360-4b3f-4838-8745-13a536dc0bb0" providerId="ADAL" clId="{62087909-926C-4F2A-8B3E-C517CFD7414D}" dt="2024-02-26T06:29:17.254" v="12937" actId="14100"/>
          <ac:spMkLst>
            <pc:docMk/>
            <pc:sldMk cId="177109919" sldId="258"/>
            <ac:spMk id="42" creationId="{4B40F375-9958-E4F4-AAC9-76066158A1AF}"/>
          </ac:spMkLst>
        </pc:spChg>
        <pc:spChg chg="mod">
          <ac:chgData name="田村　千都" userId="f38e9360-4b3f-4838-8745-13a536dc0bb0" providerId="ADAL" clId="{62087909-926C-4F2A-8B3E-C517CFD7414D}" dt="2024-02-26T06:28:12.811" v="12905" actId="2711"/>
          <ac:spMkLst>
            <pc:docMk/>
            <pc:sldMk cId="177109919" sldId="258"/>
            <ac:spMk id="44" creationId="{40310FF2-E24C-D162-F503-011678D48523}"/>
          </ac:spMkLst>
        </pc:spChg>
        <pc:spChg chg="add mod">
          <ac:chgData name="田村　千都" userId="f38e9360-4b3f-4838-8745-13a536dc0bb0" providerId="ADAL" clId="{62087909-926C-4F2A-8B3E-C517CFD7414D}" dt="2024-02-26T13:19:25.279" v="14018" actId="14100"/>
          <ac:spMkLst>
            <pc:docMk/>
            <pc:sldMk cId="177109919" sldId="258"/>
            <ac:spMk id="45" creationId="{A07F14EB-930F-259B-8805-464AD43C5D10}"/>
          </ac:spMkLst>
        </pc:spChg>
        <pc:spChg chg="mod">
          <ac:chgData name="田村　千都" userId="f38e9360-4b3f-4838-8745-13a536dc0bb0" providerId="ADAL" clId="{62087909-926C-4F2A-8B3E-C517CFD7414D}" dt="2024-02-26T06:28:25.171" v="12909" actId="1038"/>
          <ac:spMkLst>
            <pc:docMk/>
            <pc:sldMk cId="177109919" sldId="258"/>
            <ac:spMk id="47" creationId="{9BC61A28-B3C1-7063-5823-4A62B13D7668}"/>
          </ac:spMkLst>
        </pc:spChg>
        <pc:spChg chg="add mod">
          <ac:chgData name="田村　千都" userId="f38e9360-4b3f-4838-8745-13a536dc0bb0" providerId="ADAL" clId="{62087909-926C-4F2A-8B3E-C517CFD7414D}" dt="2024-02-26T13:20:08.185" v="14028" actId="1035"/>
          <ac:spMkLst>
            <pc:docMk/>
            <pc:sldMk cId="177109919" sldId="258"/>
            <ac:spMk id="50" creationId="{0E88DE08-2BE3-24BE-CB99-D6576B25D332}"/>
          </ac:spMkLst>
        </pc:spChg>
        <pc:spChg chg="mod">
          <ac:chgData name="田村　千都" userId="f38e9360-4b3f-4838-8745-13a536dc0bb0" providerId="ADAL" clId="{62087909-926C-4F2A-8B3E-C517CFD7414D}" dt="2024-02-26T06:28:12.811" v="12905" actId="2711"/>
          <ac:spMkLst>
            <pc:docMk/>
            <pc:sldMk cId="177109919" sldId="258"/>
            <ac:spMk id="52" creationId="{8A746DDF-EB35-E4AF-D7E2-F9D9E580E1F9}"/>
          </ac:spMkLst>
        </pc:spChg>
        <pc:spChg chg="mod">
          <ac:chgData name="田村　千都" userId="f38e9360-4b3f-4838-8745-13a536dc0bb0" providerId="ADAL" clId="{62087909-926C-4F2A-8B3E-C517CFD7414D}" dt="2024-02-26T06:28:12.811" v="12905" actId="2711"/>
          <ac:spMkLst>
            <pc:docMk/>
            <pc:sldMk cId="177109919" sldId="258"/>
            <ac:spMk id="56" creationId="{4A280DE7-BEE4-7D00-8A24-1D18424F8256}"/>
          </ac:spMkLst>
        </pc:spChg>
        <pc:spChg chg="mod">
          <ac:chgData name="田村　千都" userId="f38e9360-4b3f-4838-8745-13a536dc0bb0" providerId="ADAL" clId="{62087909-926C-4F2A-8B3E-C517CFD7414D}" dt="2024-02-26T06:28:12.811" v="12905" actId="2711"/>
          <ac:spMkLst>
            <pc:docMk/>
            <pc:sldMk cId="177109919" sldId="258"/>
            <ac:spMk id="57" creationId="{B4D95B62-B645-540E-F526-BAA1113E1C48}"/>
          </ac:spMkLst>
        </pc:spChg>
        <pc:spChg chg="mod">
          <ac:chgData name="田村　千都" userId="f38e9360-4b3f-4838-8745-13a536dc0bb0" providerId="ADAL" clId="{62087909-926C-4F2A-8B3E-C517CFD7414D}" dt="2024-02-26T06:28:12.811" v="12905" actId="2711"/>
          <ac:spMkLst>
            <pc:docMk/>
            <pc:sldMk cId="177109919" sldId="258"/>
            <ac:spMk id="58" creationId="{B0D782D1-3B0D-3A2C-4939-C4352DFDC71E}"/>
          </ac:spMkLst>
        </pc:spChg>
        <pc:spChg chg="mod">
          <ac:chgData name="田村　千都" userId="f38e9360-4b3f-4838-8745-13a536dc0bb0" providerId="ADAL" clId="{62087909-926C-4F2A-8B3E-C517CFD7414D}" dt="2024-02-26T09:36:10.234" v="13699" actId="14100"/>
          <ac:spMkLst>
            <pc:docMk/>
            <pc:sldMk cId="177109919" sldId="258"/>
            <ac:spMk id="67" creationId="{58BB6D7D-C046-095D-D9D4-0614880D00F3}"/>
          </ac:spMkLst>
        </pc:spChg>
        <pc:spChg chg="mod">
          <ac:chgData name="田村　千都" userId="f38e9360-4b3f-4838-8745-13a536dc0bb0" providerId="ADAL" clId="{62087909-926C-4F2A-8B3E-C517CFD7414D}" dt="2024-02-26T09:36:06.733" v="13698" actId="1076"/>
          <ac:spMkLst>
            <pc:docMk/>
            <pc:sldMk cId="177109919" sldId="258"/>
            <ac:spMk id="69" creationId="{82D40528-637E-6960-F58E-F23C8E861647}"/>
          </ac:spMkLst>
        </pc:spChg>
        <pc:spChg chg="mod">
          <ac:chgData name="田村　千都" userId="f38e9360-4b3f-4838-8745-13a536dc0bb0" providerId="ADAL" clId="{62087909-926C-4F2A-8B3E-C517CFD7414D}" dt="2024-02-26T09:36:16.609" v="13700" actId="14100"/>
          <ac:spMkLst>
            <pc:docMk/>
            <pc:sldMk cId="177109919" sldId="258"/>
            <ac:spMk id="71" creationId="{76508B55-4590-D7CD-52DC-B5836C47D7B1}"/>
          </ac:spMkLst>
        </pc:spChg>
        <pc:spChg chg="mod">
          <ac:chgData name="田村　千都" userId="f38e9360-4b3f-4838-8745-13a536dc0bb0" providerId="ADAL" clId="{62087909-926C-4F2A-8B3E-C517CFD7414D}" dt="2024-02-26T09:37:56.984" v="13703" actId="948"/>
          <ac:spMkLst>
            <pc:docMk/>
            <pc:sldMk cId="177109919" sldId="258"/>
            <ac:spMk id="74" creationId="{199ACE4D-C843-9C2B-2854-A5EC0FC789D6}"/>
          </ac:spMkLst>
        </pc:spChg>
        <pc:spChg chg="del mod">
          <ac:chgData name="田村　千都" userId="f38e9360-4b3f-4838-8745-13a536dc0bb0" providerId="ADAL" clId="{62087909-926C-4F2A-8B3E-C517CFD7414D}" dt="2024-02-26T09:43:32.316" v="13768" actId="478"/>
          <ac:spMkLst>
            <pc:docMk/>
            <pc:sldMk cId="177109919" sldId="258"/>
            <ac:spMk id="80" creationId="{560B6219-6308-A5AF-8393-A190963CD3CA}"/>
          </ac:spMkLst>
        </pc:spChg>
        <pc:spChg chg="add mod">
          <ac:chgData name="田村　千都" userId="f38e9360-4b3f-4838-8745-13a536dc0bb0" providerId="ADAL" clId="{62087909-926C-4F2A-8B3E-C517CFD7414D}" dt="2024-02-26T13:20:26.621" v="14032" actId="1076"/>
          <ac:spMkLst>
            <pc:docMk/>
            <pc:sldMk cId="177109919" sldId="258"/>
            <ac:spMk id="80" creationId="{88C7790E-4511-ECEB-6CEB-7B71BE1FC878}"/>
          </ac:spMkLst>
        </pc:spChg>
        <pc:spChg chg="add mod">
          <ac:chgData name="田村　千都" userId="f38e9360-4b3f-4838-8745-13a536dc0bb0" providerId="ADAL" clId="{62087909-926C-4F2A-8B3E-C517CFD7414D}" dt="2024-02-26T13:20:41.646" v="14036" actId="1076"/>
          <ac:spMkLst>
            <pc:docMk/>
            <pc:sldMk cId="177109919" sldId="258"/>
            <ac:spMk id="81" creationId="{7C4BEB8F-B032-4FCD-1D3C-6498FEF737FA}"/>
          </ac:spMkLst>
        </pc:spChg>
        <pc:spChg chg="mod">
          <ac:chgData name="田村　千都" userId="f38e9360-4b3f-4838-8745-13a536dc0bb0" providerId="ADAL" clId="{62087909-926C-4F2A-8B3E-C517CFD7414D}" dt="2024-02-26T09:43:18.628" v="13763" actId="1076"/>
          <ac:spMkLst>
            <pc:docMk/>
            <pc:sldMk cId="177109919" sldId="258"/>
            <ac:spMk id="84" creationId="{D69006DC-3EE9-53A0-9A39-C1A306E732AD}"/>
          </ac:spMkLst>
        </pc:spChg>
        <pc:spChg chg="mod">
          <ac:chgData name="田村　千都" userId="f38e9360-4b3f-4838-8745-13a536dc0bb0" providerId="ADAL" clId="{62087909-926C-4F2A-8B3E-C517CFD7414D}" dt="2024-02-26T09:38:41.791" v="13709" actId="207"/>
          <ac:spMkLst>
            <pc:docMk/>
            <pc:sldMk cId="177109919" sldId="258"/>
            <ac:spMk id="85" creationId="{5A5502BE-DF37-3867-BA86-2A1171F92976}"/>
          </ac:spMkLst>
        </pc:spChg>
        <pc:spChg chg="mod">
          <ac:chgData name="田村　千都" userId="f38e9360-4b3f-4838-8745-13a536dc0bb0" providerId="ADAL" clId="{62087909-926C-4F2A-8B3E-C517CFD7414D}" dt="2024-02-26T09:38:44.503" v="13710" actId="207"/>
          <ac:spMkLst>
            <pc:docMk/>
            <pc:sldMk cId="177109919" sldId="258"/>
            <ac:spMk id="92" creationId="{A838AA03-9023-E343-C1D7-FF1B94204C27}"/>
          </ac:spMkLst>
        </pc:spChg>
        <pc:spChg chg="add mod">
          <ac:chgData name="田村　千都" userId="f38e9360-4b3f-4838-8745-13a536dc0bb0" providerId="ADAL" clId="{62087909-926C-4F2A-8B3E-C517CFD7414D}" dt="2024-02-26T13:21:14.055" v="14042" actId="1076"/>
          <ac:spMkLst>
            <pc:docMk/>
            <pc:sldMk cId="177109919" sldId="258"/>
            <ac:spMk id="94" creationId="{02C296E7-0EA0-691E-0634-87C25659D5F8}"/>
          </ac:spMkLst>
        </pc:spChg>
        <pc:spChg chg="del mod">
          <ac:chgData name="田村　千都" userId="f38e9360-4b3f-4838-8745-13a536dc0bb0" providerId="ADAL" clId="{62087909-926C-4F2A-8B3E-C517CFD7414D}" dt="2024-02-26T09:30:05.734" v="13593" actId="478"/>
          <ac:spMkLst>
            <pc:docMk/>
            <pc:sldMk cId="177109919" sldId="258"/>
            <ac:spMk id="94" creationId="{94282111-3E12-F8CD-919F-6B3A0D27CA68}"/>
          </ac:spMkLst>
        </pc:spChg>
        <pc:spChg chg="add mod">
          <ac:chgData name="田村　千都" userId="f38e9360-4b3f-4838-8745-13a536dc0bb0" providerId="ADAL" clId="{62087909-926C-4F2A-8B3E-C517CFD7414D}" dt="2024-02-26T13:21:28.195" v="14046" actId="1076"/>
          <ac:spMkLst>
            <pc:docMk/>
            <pc:sldMk cId="177109919" sldId="258"/>
            <ac:spMk id="96" creationId="{C95A085D-D524-0837-0E7E-432848F8F35D}"/>
          </ac:spMkLst>
        </pc:spChg>
        <pc:spChg chg="mod">
          <ac:chgData name="田村　千都" userId="f38e9360-4b3f-4838-8745-13a536dc0bb0" providerId="ADAL" clId="{62087909-926C-4F2A-8B3E-C517CFD7414D}" dt="2024-02-26T09:28:49.015" v="13580" actId="207"/>
          <ac:spMkLst>
            <pc:docMk/>
            <pc:sldMk cId="177109919" sldId="258"/>
            <ac:spMk id="100" creationId="{80CF34B6-02FD-E0F4-FA32-A8DA10DBFF73}"/>
          </ac:spMkLst>
        </pc:spChg>
        <pc:spChg chg="mod">
          <ac:chgData name="田村　千都" userId="f38e9360-4b3f-4838-8745-13a536dc0bb0" providerId="ADAL" clId="{62087909-926C-4F2A-8B3E-C517CFD7414D}" dt="2024-02-26T06:24:39.399" v="12879" actId="2711"/>
          <ac:spMkLst>
            <pc:docMk/>
            <pc:sldMk cId="177109919" sldId="258"/>
            <ac:spMk id="109" creationId="{8A375824-8E57-9542-AFA6-746CE5940639}"/>
          </ac:spMkLst>
        </pc:spChg>
        <pc:spChg chg="mod">
          <ac:chgData name="田村　千都" userId="f38e9360-4b3f-4838-8745-13a536dc0bb0" providerId="ADAL" clId="{62087909-926C-4F2A-8B3E-C517CFD7414D}" dt="2024-02-26T07:07:46.376" v="13125" actId="208"/>
          <ac:spMkLst>
            <pc:docMk/>
            <pc:sldMk cId="177109919" sldId="258"/>
            <ac:spMk id="116" creationId="{D4AEA3B0-E87C-5341-BF1E-37B62201CD9A}"/>
          </ac:spMkLst>
        </pc:spChg>
        <pc:spChg chg="mod">
          <ac:chgData name="田村　千都" userId="f38e9360-4b3f-4838-8745-13a536dc0bb0" providerId="ADAL" clId="{62087909-926C-4F2A-8B3E-C517CFD7414D}" dt="2024-02-26T06:23:24.077" v="12865" actId="2711"/>
          <ac:spMkLst>
            <pc:docMk/>
            <pc:sldMk cId="177109919" sldId="258"/>
            <ac:spMk id="118" creationId="{3D27D250-7DD8-CA90-27C4-B26F5FE4D500}"/>
          </ac:spMkLst>
        </pc:spChg>
        <pc:spChg chg="mod">
          <ac:chgData name="田村　千都" userId="f38e9360-4b3f-4838-8745-13a536dc0bb0" providerId="ADAL" clId="{62087909-926C-4F2A-8B3E-C517CFD7414D}" dt="2024-02-26T06:23:43.832" v="12869" actId="2711"/>
          <ac:spMkLst>
            <pc:docMk/>
            <pc:sldMk cId="177109919" sldId="258"/>
            <ac:spMk id="119" creationId="{8F64E449-A4C4-CD1E-79E2-6AAD69F36204}"/>
          </ac:spMkLst>
        </pc:spChg>
        <pc:spChg chg="mod">
          <ac:chgData name="田村　千都" userId="f38e9360-4b3f-4838-8745-13a536dc0bb0" providerId="ADAL" clId="{62087909-926C-4F2A-8B3E-C517CFD7414D}" dt="2024-02-26T06:24:32.410" v="12878" actId="2711"/>
          <ac:spMkLst>
            <pc:docMk/>
            <pc:sldMk cId="177109919" sldId="258"/>
            <ac:spMk id="121" creationId="{87238C42-D0D5-47DD-3A72-766F478DC7A6}"/>
          </ac:spMkLst>
        </pc:spChg>
        <pc:spChg chg="mod">
          <ac:chgData name="田村　千都" userId="f38e9360-4b3f-4838-8745-13a536dc0bb0" providerId="ADAL" clId="{62087909-926C-4F2A-8B3E-C517CFD7414D}" dt="2024-02-26T06:24:16.446" v="12874" actId="2711"/>
          <ac:spMkLst>
            <pc:docMk/>
            <pc:sldMk cId="177109919" sldId="258"/>
            <ac:spMk id="125" creationId="{A9DB1BD8-5390-884C-61F5-A28745124044}"/>
          </ac:spMkLst>
        </pc:spChg>
        <pc:spChg chg="mod">
          <ac:chgData name="田村　千都" userId="f38e9360-4b3f-4838-8745-13a536dc0bb0" providerId="ADAL" clId="{62087909-926C-4F2A-8B3E-C517CFD7414D}" dt="2024-02-26T06:24:28.445" v="12877" actId="2711"/>
          <ac:spMkLst>
            <pc:docMk/>
            <pc:sldMk cId="177109919" sldId="258"/>
            <ac:spMk id="128" creationId="{29BBE28B-FB02-70C9-183D-42AB2EE549D3}"/>
          </ac:spMkLst>
        </pc:spChg>
        <pc:spChg chg="mod">
          <ac:chgData name="田村　千都" userId="f38e9360-4b3f-4838-8745-13a536dc0bb0" providerId="ADAL" clId="{62087909-926C-4F2A-8B3E-C517CFD7414D}" dt="2024-02-26T06:24:20.151" v="12875" actId="2711"/>
          <ac:spMkLst>
            <pc:docMk/>
            <pc:sldMk cId="177109919" sldId="258"/>
            <ac:spMk id="130" creationId="{756A63A1-5FA3-F6D2-3AAE-47B2D9B4242C}"/>
          </ac:spMkLst>
        </pc:spChg>
        <pc:spChg chg="mod">
          <ac:chgData name="田村　千都" userId="f38e9360-4b3f-4838-8745-13a536dc0bb0" providerId="ADAL" clId="{62087909-926C-4F2A-8B3E-C517CFD7414D}" dt="2024-02-26T06:24:24.003" v="12876" actId="2711"/>
          <ac:spMkLst>
            <pc:docMk/>
            <pc:sldMk cId="177109919" sldId="258"/>
            <ac:spMk id="131" creationId="{0DC7E307-654E-B856-BA84-B6B1AEE19E37}"/>
          </ac:spMkLst>
        </pc:spChg>
        <pc:spChg chg="add mod">
          <ac:chgData name="田村　千都" userId="f38e9360-4b3f-4838-8745-13a536dc0bb0" providerId="ADAL" clId="{62087909-926C-4F2A-8B3E-C517CFD7414D}" dt="2024-02-26T13:21:45.015" v="14050" actId="1076"/>
          <ac:spMkLst>
            <pc:docMk/>
            <pc:sldMk cId="177109919" sldId="258"/>
            <ac:spMk id="132" creationId="{2D4CD4E6-AD98-635A-17E4-C7B6D1955B73}"/>
          </ac:spMkLst>
        </pc:spChg>
        <pc:spChg chg="mod">
          <ac:chgData name="田村　千都" userId="f38e9360-4b3f-4838-8745-13a536dc0bb0" providerId="ADAL" clId="{62087909-926C-4F2A-8B3E-C517CFD7414D}" dt="2024-02-26T06:24:43.561" v="12880" actId="2711"/>
          <ac:spMkLst>
            <pc:docMk/>
            <pc:sldMk cId="177109919" sldId="258"/>
            <ac:spMk id="133" creationId="{E2A8410F-99F4-D78C-29BF-055CF971B404}"/>
          </ac:spMkLst>
        </pc:spChg>
        <pc:spChg chg="mod">
          <ac:chgData name="田村　千都" userId="f38e9360-4b3f-4838-8745-13a536dc0bb0" providerId="ADAL" clId="{62087909-926C-4F2A-8B3E-C517CFD7414D}" dt="2024-02-26T06:23:33.723" v="12867" actId="2711"/>
          <ac:spMkLst>
            <pc:docMk/>
            <pc:sldMk cId="177109919" sldId="258"/>
            <ac:spMk id="134" creationId="{99F5BBC9-65BD-24BC-510E-3665E3974554}"/>
          </ac:spMkLst>
        </pc:spChg>
        <pc:spChg chg="mod">
          <ac:chgData name="田村　千都" userId="f38e9360-4b3f-4838-8745-13a536dc0bb0" providerId="ADAL" clId="{62087909-926C-4F2A-8B3E-C517CFD7414D}" dt="2024-02-26T06:23:28.435" v="12866" actId="2711"/>
          <ac:spMkLst>
            <pc:docMk/>
            <pc:sldMk cId="177109919" sldId="258"/>
            <ac:spMk id="135" creationId="{FAF338A0-C2C3-7E28-3FE7-36695DA85146}"/>
          </ac:spMkLst>
        </pc:spChg>
        <pc:spChg chg="mod">
          <ac:chgData name="田村　千都" userId="f38e9360-4b3f-4838-8745-13a536dc0bb0" providerId="ADAL" clId="{62087909-926C-4F2A-8B3E-C517CFD7414D}" dt="2024-02-26T09:34:36.939" v="13690" actId="255"/>
          <ac:spMkLst>
            <pc:docMk/>
            <pc:sldMk cId="177109919" sldId="258"/>
            <ac:spMk id="140" creationId="{25BF9148-1BBF-C61F-9EB4-847D5D3C282F}"/>
          </ac:spMkLst>
        </pc:spChg>
        <pc:spChg chg="add del mod">
          <ac:chgData name="田村　千都" userId="f38e9360-4b3f-4838-8745-13a536dc0bb0" providerId="ADAL" clId="{62087909-926C-4F2A-8B3E-C517CFD7414D}" dt="2024-02-26T07:13:15.539" v="13169" actId="478"/>
          <ac:spMkLst>
            <pc:docMk/>
            <pc:sldMk cId="177109919" sldId="258"/>
            <ac:spMk id="141" creationId="{406CFD3B-4230-E076-9EF9-F92A495A98C4}"/>
          </ac:spMkLst>
        </pc:spChg>
        <pc:spChg chg="add mod">
          <ac:chgData name="田村　千都" userId="f38e9360-4b3f-4838-8745-13a536dc0bb0" providerId="ADAL" clId="{62087909-926C-4F2A-8B3E-C517CFD7414D}" dt="2024-02-26T13:22:10.725" v="14060" actId="1076"/>
          <ac:spMkLst>
            <pc:docMk/>
            <pc:sldMk cId="177109919" sldId="258"/>
            <ac:spMk id="141" creationId="{CB20150C-F7A7-05BE-0E69-322C3F2C3217}"/>
          </ac:spMkLst>
        </pc:spChg>
        <pc:spChg chg="add del mod">
          <ac:chgData name="田村　千都" userId="f38e9360-4b3f-4838-8745-13a536dc0bb0" providerId="ADAL" clId="{62087909-926C-4F2A-8B3E-C517CFD7414D}" dt="2024-02-26T13:22:25.895" v="14064" actId="478"/>
          <ac:spMkLst>
            <pc:docMk/>
            <pc:sldMk cId="177109919" sldId="258"/>
            <ac:spMk id="142" creationId="{F73A0710-2A3D-388C-B292-66EAE6C848C0}"/>
          </ac:spMkLst>
        </pc:spChg>
        <pc:spChg chg="add mod topLvl">
          <ac:chgData name="田村　千都" userId="f38e9360-4b3f-4838-8745-13a536dc0bb0" providerId="ADAL" clId="{62087909-926C-4F2A-8B3E-C517CFD7414D}" dt="2024-02-26T09:22:38.351" v="13517" actId="1076"/>
          <ac:spMkLst>
            <pc:docMk/>
            <pc:sldMk cId="177109919" sldId="258"/>
            <ac:spMk id="147" creationId="{3656657A-FEEF-3545-C970-B7A296436E26}"/>
          </ac:spMkLst>
        </pc:spChg>
        <pc:spChg chg="mod">
          <ac:chgData name="田村　千都" userId="f38e9360-4b3f-4838-8745-13a536dc0bb0" providerId="ADAL" clId="{62087909-926C-4F2A-8B3E-C517CFD7414D}" dt="2024-02-26T09:28:34.305" v="13575" actId="207"/>
          <ac:spMkLst>
            <pc:docMk/>
            <pc:sldMk cId="177109919" sldId="258"/>
            <ac:spMk id="149" creationId="{0333A88F-6AE9-8B8E-0703-5B26A92CD1A5}"/>
          </ac:spMkLst>
        </pc:spChg>
        <pc:spChg chg="add del mod">
          <ac:chgData name="田村　千都" userId="f38e9360-4b3f-4838-8745-13a536dc0bb0" providerId="ADAL" clId="{62087909-926C-4F2A-8B3E-C517CFD7414D}" dt="2024-02-26T13:22:42.315" v="14069" actId="478"/>
          <ac:spMkLst>
            <pc:docMk/>
            <pc:sldMk cId="177109919" sldId="258"/>
            <ac:spMk id="150" creationId="{30A1732F-5930-40D8-D176-5C98691C493B}"/>
          </ac:spMkLst>
        </pc:spChg>
        <pc:spChg chg="mod">
          <ac:chgData name="田村　千都" userId="f38e9360-4b3f-4838-8745-13a536dc0bb0" providerId="ADAL" clId="{62087909-926C-4F2A-8B3E-C517CFD7414D}" dt="2024-02-26T06:27:54.373" v="12904" actId="2711"/>
          <ac:spMkLst>
            <pc:docMk/>
            <pc:sldMk cId="177109919" sldId="258"/>
            <ac:spMk id="151" creationId="{12596F69-D4DD-5BD1-A817-AF0AAB69E21D}"/>
          </ac:spMkLst>
        </pc:spChg>
        <pc:spChg chg="mod">
          <ac:chgData name="田村　千都" userId="f38e9360-4b3f-4838-8745-13a536dc0bb0" providerId="ADAL" clId="{62087909-926C-4F2A-8B3E-C517CFD7414D}" dt="2024-02-26T06:27:54.373" v="12904" actId="2711"/>
          <ac:spMkLst>
            <pc:docMk/>
            <pc:sldMk cId="177109919" sldId="258"/>
            <ac:spMk id="152" creationId="{C1BA2828-F547-E4E0-DA71-ED0772105E4A}"/>
          </ac:spMkLst>
        </pc:spChg>
        <pc:spChg chg="mod">
          <ac:chgData name="田村　千都" userId="f38e9360-4b3f-4838-8745-13a536dc0bb0" providerId="ADAL" clId="{62087909-926C-4F2A-8B3E-C517CFD7414D}" dt="2024-02-26T09:28:30.128" v="13573" actId="207"/>
          <ac:spMkLst>
            <pc:docMk/>
            <pc:sldMk cId="177109919" sldId="258"/>
            <ac:spMk id="153" creationId="{8ADD78DA-CDB9-C62D-FA30-527321F415F5}"/>
          </ac:spMkLst>
        </pc:spChg>
        <pc:spChg chg="mod">
          <ac:chgData name="田村　千都" userId="f38e9360-4b3f-4838-8745-13a536dc0bb0" providerId="ADAL" clId="{62087909-926C-4F2A-8B3E-C517CFD7414D}" dt="2024-02-26T09:28:32.216" v="13574" actId="207"/>
          <ac:spMkLst>
            <pc:docMk/>
            <pc:sldMk cId="177109919" sldId="258"/>
            <ac:spMk id="154" creationId="{10523FEB-FA79-8A1A-4035-BFC30A5C78A9}"/>
          </ac:spMkLst>
        </pc:spChg>
        <pc:spChg chg="mod">
          <ac:chgData name="田村　千都" userId="f38e9360-4b3f-4838-8745-13a536dc0bb0" providerId="ADAL" clId="{62087909-926C-4F2A-8B3E-C517CFD7414D}" dt="2024-02-26T09:28:27.958" v="13572" actId="207"/>
          <ac:spMkLst>
            <pc:docMk/>
            <pc:sldMk cId="177109919" sldId="258"/>
            <ac:spMk id="155" creationId="{7C301336-6522-0AC1-C05E-C9A8D235A2C3}"/>
          </ac:spMkLst>
        </pc:spChg>
        <pc:spChg chg="mod">
          <ac:chgData name="田村　千都" userId="f38e9360-4b3f-4838-8745-13a536dc0bb0" providerId="ADAL" clId="{62087909-926C-4F2A-8B3E-C517CFD7414D}" dt="2024-02-26T09:43:04.046" v="13760" actId="14100"/>
          <ac:spMkLst>
            <pc:docMk/>
            <pc:sldMk cId="177109919" sldId="258"/>
            <ac:spMk id="156" creationId="{3E339AC6-FD0E-4CC5-FFF0-305365C27A76}"/>
          </ac:spMkLst>
        </pc:spChg>
        <pc:spChg chg="mod">
          <ac:chgData name="田村　千都" userId="f38e9360-4b3f-4838-8745-13a536dc0bb0" providerId="ADAL" clId="{62087909-926C-4F2A-8B3E-C517CFD7414D}" dt="2024-02-26T09:43:08.536" v="13761" actId="14100"/>
          <ac:spMkLst>
            <pc:docMk/>
            <pc:sldMk cId="177109919" sldId="258"/>
            <ac:spMk id="157" creationId="{76E558F2-60BE-6B0F-4406-16052AC20911}"/>
          </ac:spMkLst>
        </pc:spChg>
        <pc:spChg chg="mod">
          <ac:chgData name="田村　千都" userId="f38e9360-4b3f-4838-8745-13a536dc0bb0" providerId="ADAL" clId="{62087909-926C-4F2A-8B3E-C517CFD7414D}" dt="2024-02-26T09:28:38.520" v="13576" actId="207"/>
          <ac:spMkLst>
            <pc:docMk/>
            <pc:sldMk cId="177109919" sldId="258"/>
            <ac:spMk id="158" creationId="{5157CFC3-6E25-31A1-C7E8-320D6B963D3B}"/>
          </ac:spMkLst>
        </pc:spChg>
        <pc:spChg chg="mod">
          <ac:chgData name="田村　千都" userId="f38e9360-4b3f-4838-8745-13a536dc0bb0" providerId="ADAL" clId="{62087909-926C-4F2A-8B3E-C517CFD7414D}" dt="2024-02-26T09:28:40.782" v="13577" actId="207"/>
          <ac:spMkLst>
            <pc:docMk/>
            <pc:sldMk cId="177109919" sldId="258"/>
            <ac:spMk id="159" creationId="{78AED711-ED3B-D831-F4F1-808531DB08DF}"/>
          </ac:spMkLst>
        </pc:spChg>
        <pc:spChg chg="mod">
          <ac:chgData name="田村　千都" userId="f38e9360-4b3f-4838-8745-13a536dc0bb0" providerId="ADAL" clId="{62087909-926C-4F2A-8B3E-C517CFD7414D}" dt="2024-02-26T09:28:43.253" v="13578" actId="207"/>
          <ac:spMkLst>
            <pc:docMk/>
            <pc:sldMk cId="177109919" sldId="258"/>
            <ac:spMk id="160" creationId="{B430B181-C246-4C53-BFAD-5F5A4FEFBED6}"/>
          </ac:spMkLst>
        </pc:spChg>
        <pc:spChg chg="mod">
          <ac:chgData name="田村　千都" userId="f38e9360-4b3f-4838-8745-13a536dc0bb0" providerId="ADAL" clId="{62087909-926C-4F2A-8B3E-C517CFD7414D}" dt="2024-02-26T06:27:54.373" v="12904" actId="2711"/>
          <ac:spMkLst>
            <pc:docMk/>
            <pc:sldMk cId="177109919" sldId="258"/>
            <ac:spMk id="169" creationId="{91EAED6E-5FDD-8A2F-43D4-D3C8C946AA69}"/>
          </ac:spMkLst>
        </pc:spChg>
        <pc:spChg chg="mod">
          <ac:chgData name="田村　千都" userId="f38e9360-4b3f-4838-8745-13a536dc0bb0" providerId="ADAL" clId="{62087909-926C-4F2A-8B3E-C517CFD7414D}" dt="2024-02-26T06:27:54.373" v="12904" actId="2711"/>
          <ac:spMkLst>
            <pc:docMk/>
            <pc:sldMk cId="177109919" sldId="258"/>
            <ac:spMk id="170" creationId="{DF0CCE32-CE7C-D9A2-C44D-7CA149F186E9}"/>
          </ac:spMkLst>
        </pc:spChg>
        <pc:spChg chg="mod">
          <ac:chgData name="田村　千都" userId="f38e9360-4b3f-4838-8745-13a536dc0bb0" providerId="ADAL" clId="{62087909-926C-4F2A-8B3E-C517CFD7414D}" dt="2024-02-26T06:27:54.373" v="12904" actId="2711"/>
          <ac:spMkLst>
            <pc:docMk/>
            <pc:sldMk cId="177109919" sldId="258"/>
            <ac:spMk id="171" creationId="{7FE9F49B-6225-B577-D781-64E75DBDDF58}"/>
          </ac:spMkLst>
        </pc:spChg>
        <pc:spChg chg="mod">
          <ac:chgData name="田村　千都" userId="f38e9360-4b3f-4838-8745-13a536dc0bb0" providerId="ADAL" clId="{62087909-926C-4F2A-8B3E-C517CFD7414D}" dt="2024-02-26T06:27:54.373" v="12904" actId="2711"/>
          <ac:spMkLst>
            <pc:docMk/>
            <pc:sldMk cId="177109919" sldId="258"/>
            <ac:spMk id="172" creationId="{D11B427D-EA00-86A4-4B55-9AA58C043594}"/>
          </ac:spMkLst>
        </pc:spChg>
        <pc:spChg chg="mod">
          <ac:chgData name="田村　千都" userId="f38e9360-4b3f-4838-8745-13a536dc0bb0" providerId="ADAL" clId="{62087909-926C-4F2A-8B3E-C517CFD7414D}" dt="2024-02-26T06:27:54.373" v="12904" actId="2711"/>
          <ac:spMkLst>
            <pc:docMk/>
            <pc:sldMk cId="177109919" sldId="258"/>
            <ac:spMk id="173" creationId="{F317DC25-E086-29ED-7562-02914B024783}"/>
          </ac:spMkLst>
        </pc:spChg>
        <pc:spChg chg="mod">
          <ac:chgData name="田村　千都" userId="f38e9360-4b3f-4838-8745-13a536dc0bb0" providerId="ADAL" clId="{62087909-926C-4F2A-8B3E-C517CFD7414D}" dt="2024-02-26T06:27:54.373" v="12904" actId="2711"/>
          <ac:spMkLst>
            <pc:docMk/>
            <pc:sldMk cId="177109919" sldId="258"/>
            <ac:spMk id="174" creationId="{6B1D42F7-A0A2-8ECB-2938-2F71DE596962}"/>
          </ac:spMkLst>
        </pc:spChg>
        <pc:spChg chg="add mod">
          <ac:chgData name="田村　千都" userId="f38e9360-4b3f-4838-8745-13a536dc0bb0" providerId="ADAL" clId="{62087909-926C-4F2A-8B3E-C517CFD7414D}" dt="2024-02-26T13:25:07.676" v="14087" actId="14100"/>
          <ac:spMkLst>
            <pc:docMk/>
            <pc:sldMk cId="177109919" sldId="258"/>
            <ac:spMk id="175" creationId="{6069729E-97DB-E53B-255C-443F7C6FBCC0}"/>
          </ac:spMkLst>
        </pc:spChg>
        <pc:spChg chg="mod">
          <ac:chgData name="田村　千都" userId="f38e9360-4b3f-4838-8745-13a536dc0bb0" providerId="ADAL" clId="{62087909-926C-4F2A-8B3E-C517CFD7414D}" dt="2024-02-26T06:28:12.811" v="12905" actId="2711"/>
          <ac:spMkLst>
            <pc:docMk/>
            <pc:sldMk cId="177109919" sldId="258"/>
            <ac:spMk id="176" creationId="{3441613C-B137-67CE-A392-6843D795619B}"/>
          </ac:spMkLst>
        </pc:spChg>
        <pc:spChg chg="mod">
          <ac:chgData name="田村　千都" userId="f38e9360-4b3f-4838-8745-13a536dc0bb0" providerId="ADAL" clId="{62087909-926C-4F2A-8B3E-C517CFD7414D}" dt="2024-02-26T06:28:12.811" v="12905" actId="2711"/>
          <ac:spMkLst>
            <pc:docMk/>
            <pc:sldMk cId="177109919" sldId="258"/>
            <ac:spMk id="178" creationId="{DBF5066A-F1AB-2473-2320-838C34F6E0D8}"/>
          </ac:spMkLst>
        </pc:spChg>
        <pc:spChg chg="mod">
          <ac:chgData name="田村　千都" userId="f38e9360-4b3f-4838-8745-13a536dc0bb0" providerId="ADAL" clId="{62087909-926C-4F2A-8B3E-C517CFD7414D}" dt="2024-02-26T06:28:12.811" v="12905" actId="2711"/>
          <ac:spMkLst>
            <pc:docMk/>
            <pc:sldMk cId="177109919" sldId="258"/>
            <ac:spMk id="179" creationId="{75EA90CA-B7EF-8ED1-5387-631CC3943DCC}"/>
          </ac:spMkLst>
        </pc:spChg>
        <pc:spChg chg="add mod">
          <ac:chgData name="田村　千都" userId="f38e9360-4b3f-4838-8745-13a536dc0bb0" providerId="ADAL" clId="{62087909-926C-4F2A-8B3E-C517CFD7414D}" dt="2024-02-26T13:25:16.214" v="14089" actId="1076"/>
          <ac:spMkLst>
            <pc:docMk/>
            <pc:sldMk cId="177109919" sldId="258"/>
            <ac:spMk id="180" creationId="{5BB735D7-9514-22D8-958B-19135C0E11BE}"/>
          </ac:spMkLst>
        </pc:spChg>
        <pc:spChg chg="mod">
          <ac:chgData name="田村　千都" userId="f38e9360-4b3f-4838-8745-13a536dc0bb0" providerId="ADAL" clId="{62087909-926C-4F2A-8B3E-C517CFD7414D}" dt="2024-02-26T06:28:43.082" v="12910" actId="2711"/>
          <ac:spMkLst>
            <pc:docMk/>
            <pc:sldMk cId="177109919" sldId="258"/>
            <ac:spMk id="181" creationId="{1AF993B5-98EB-E204-6276-5E0A97277FFC}"/>
          </ac:spMkLst>
        </pc:spChg>
        <pc:spChg chg="add mod">
          <ac:chgData name="田村　千都" userId="f38e9360-4b3f-4838-8745-13a536dc0bb0" providerId="ADAL" clId="{62087909-926C-4F2A-8B3E-C517CFD7414D}" dt="2024-02-26T13:25:34.084" v="14093" actId="1076"/>
          <ac:spMkLst>
            <pc:docMk/>
            <pc:sldMk cId="177109919" sldId="258"/>
            <ac:spMk id="182" creationId="{9DA53553-FFCA-29BA-49C9-FC1F63C91FFC}"/>
          </ac:spMkLst>
        </pc:spChg>
        <pc:spChg chg="mod">
          <ac:chgData name="田村　千都" userId="f38e9360-4b3f-4838-8745-13a536dc0bb0" providerId="ADAL" clId="{62087909-926C-4F2A-8B3E-C517CFD7414D}" dt="2024-02-26T06:28:43.082" v="12910" actId="2711"/>
          <ac:spMkLst>
            <pc:docMk/>
            <pc:sldMk cId="177109919" sldId="258"/>
            <ac:spMk id="183" creationId="{C4640DD2-A65F-B704-7341-8C7A5DDB5BE3}"/>
          </ac:spMkLst>
        </pc:spChg>
        <pc:spChg chg="mod">
          <ac:chgData name="田村　千都" userId="f38e9360-4b3f-4838-8745-13a536dc0bb0" providerId="ADAL" clId="{62087909-926C-4F2A-8B3E-C517CFD7414D}" dt="2024-02-26T06:28:43.082" v="12910" actId="2711"/>
          <ac:spMkLst>
            <pc:docMk/>
            <pc:sldMk cId="177109919" sldId="258"/>
            <ac:spMk id="190" creationId="{4BF80481-2F29-6B4B-5DB3-B8E565CD56F5}"/>
          </ac:spMkLst>
        </pc:spChg>
        <pc:spChg chg="mod">
          <ac:chgData name="田村　千都" userId="f38e9360-4b3f-4838-8745-13a536dc0bb0" providerId="ADAL" clId="{62087909-926C-4F2A-8B3E-C517CFD7414D}" dt="2024-02-26T06:28:43.082" v="12910" actId="2711"/>
          <ac:spMkLst>
            <pc:docMk/>
            <pc:sldMk cId="177109919" sldId="258"/>
            <ac:spMk id="191" creationId="{F18583FD-77B5-932E-7CA5-7B7A109D76A8}"/>
          </ac:spMkLst>
        </pc:spChg>
        <pc:spChg chg="add mod">
          <ac:chgData name="田村　千都" userId="f38e9360-4b3f-4838-8745-13a536dc0bb0" providerId="ADAL" clId="{62087909-926C-4F2A-8B3E-C517CFD7414D}" dt="2024-02-26T07:20:28.878" v="13278" actId="20577"/>
          <ac:spMkLst>
            <pc:docMk/>
            <pc:sldMk cId="177109919" sldId="258"/>
            <ac:spMk id="194" creationId="{2BBA1B65-D549-AE3F-6625-AB1FABBA1C8A}"/>
          </ac:spMkLst>
        </pc:spChg>
        <pc:spChg chg="add mod">
          <ac:chgData name="田村　千都" userId="f38e9360-4b3f-4838-8745-13a536dc0bb0" providerId="ADAL" clId="{62087909-926C-4F2A-8B3E-C517CFD7414D}" dt="2024-02-26T07:20:28.143" v="13277" actId="767"/>
          <ac:spMkLst>
            <pc:docMk/>
            <pc:sldMk cId="177109919" sldId="258"/>
            <ac:spMk id="195" creationId="{4F97F1A5-4F14-C2BD-C5F6-80F33183EAFE}"/>
          </ac:spMkLst>
        </pc:spChg>
        <pc:spChg chg="mod">
          <ac:chgData name="田村　千都" userId="f38e9360-4b3f-4838-8745-13a536dc0bb0" providerId="ADAL" clId="{62087909-926C-4F2A-8B3E-C517CFD7414D}" dt="2024-02-26T09:38:39.197" v="13708" actId="207"/>
          <ac:spMkLst>
            <pc:docMk/>
            <pc:sldMk cId="177109919" sldId="258"/>
            <ac:spMk id="196" creationId="{C3BEF58E-33D7-2C4A-C03C-7E7729B8CBF2}"/>
          </ac:spMkLst>
        </pc:spChg>
        <pc:spChg chg="mod">
          <ac:chgData name="田村　千都" userId="f38e9360-4b3f-4838-8745-13a536dc0bb0" providerId="ADAL" clId="{62087909-926C-4F2A-8B3E-C517CFD7414D}" dt="2024-02-26T09:39:17.422" v="13714" actId="207"/>
          <ac:spMkLst>
            <pc:docMk/>
            <pc:sldMk cId="177109919" sldId="258"/>
            <ac:spMk id="197" creationId="{DE00DDEF-7F3A-98BC-CAA6-51444EB0CA30}"/>
          </ac:spMkLst>
        </pc:spChg>
        <pc:spChg chg="mod">
          <ac:chgData name="田村　千都" userId="f38e9360-4b3f-4838-8745-13a536dc0bb0" providerId="ADAL" clId="{62087909-926C-4F2A-8B3E-C517CFD7414D}" dt="2024-02-26T09:38:25.083" v="13704" actId="207"/>
          <ac:spMkLst>
            <pc:docMk/>
            <pc:sldMk cId="177109919" sldId="258"/>
            <ac:spMk id="198" creationId="{B6CE2EDE-1004-AA96-D690-F99B125F855F}"/>
          </ac:spMkLst>
        </pc:spChg>
        <pc:spChg chg="mod">
          <ac:chgData name="田村　千都" userId="f38e9360-4b3f-4838-8745-13a536dc0bb0" providerId="ADAL" clId="{62087909-926C-4F2A-8B3E-C517CFD7414D}" dt="2024-02-26T09:39:30.151" v="13718" actId="2711"/>
          <ac:spMkLst>
            <pc:docMk/>
            <pc:sldMk cId="177109919" sldId="258"/>
            <ac:spMk id="203" creationId="{6BC9E322-CBC0-515E-21E8-2D4598108AB7}"/>
          </ac:spMkLst>
        </pc:spChg>
        <pc:spChg chg="mod">
          <ac:chgData name="田村　千都" userId="f38e9360-4b3f-4838-8745-13a536dc0bb0" providerId="ADAL" clId="{62087909-926C-4F2A-8B3E-C517CFD7414D}" dt="2024-02-26T09:22:11.001" v="13515" actId="1038"/>
          <ac:spMkLst>
            <pc:docMk/>
            <pc:sldMk cId="177109919" sldId="258"/>
            <ac:spMk id="205" creationId="{DE47886C-CBB1-1C78-1CEB-C2136BA76247}"/>
          </ac:spMkLst>
        </pc:spChg>
        <pc:spChg chg="mod">
          <ac:chgData name="田村　千都" userId="f38e9360-4b3f-4838-8745-13a536dc0bb0" providerId="ADAL" clId="{62087909-926C-4F2A-8B3E-C517CFD7414D}" dt="2024-02-26T09:39:49.228" v="13723" actId="207"/>
          <ac:spMkLst>
            <pc:docMk/>
            <pc:sldMk cId="177109919" sldId="258"/>
            <ac:spMk id="218" creationId="{A9F1153A-CDD9-F21F-9A55-33D276303DFD}"/>
          </ac:spMkLst>
        </pc:spChg>
        <pc:spChg chg="mod">
          <ac:chgData name="田村　千都" userId="f38e9360-4b3f-4838-8745-13a536dc0bb0" providerId="ADAL" clId="{62087909-926C-4F2A-8B3E-C517CFD7414D}" dt="2024-02-26T09:40:12.701" v="13728" actId="1076"/>
          <ac:spMkLst>
            <pc:docMk/>
            <pc:sldMk cId="177109919" sldId="258"/>
            <ac:spMk id="225" creationId="{85A389DE-37B2-292C-613F-2519E3DEECF5}"/>
          </ac:spMkLst>
        </pc:spChg>
        <pc:spChg chg="mod">
          <ac:chgData name="田村　千都" userId="f38e9360-4b3f-4838-8745-13a536dc0bb0" providerId="ADAL" clId="{62087909-926C-4F2A-8B3E-C517CFD7414D}" dt="2024-02-26T09:33:13.007" v="13652" actId="164"/>
          <ac:spMkLst>
            <pc:docMk/>
            <pc:sldMk cId="177109919" sldId="258"/>
            <ac:spMk id="230" creationId="{51BD6251-C271-B9C7-E110-8B13DB501A9D}"/>
          </ac:spMkLst>
        </pc:spChg>
        <pc:spChg chg="add del mod">
          <ac:chgData name="田村　千都" userId="f38e9360-4b3f-4838-8745-13a536dc0bb0" providerId="ADAL" clId="{62087909-926C-4F2A-8B3E-C517CFD7414D}" dt="2024-02-26T09:30:36.492" v="13598" actId="478"/>
          <ac:spMkLst>
            <pc:docMk/>
            <pc:sldMk cId="177109919" sldId="258"/>
            <ac:spMk id="244" creationId="{64EF21D2-2A3D-1CF9-A92F-2586629EBADE}"/>
          </ac:spMkLst>
        </pc:spChg>
        <pc:spChg chg="add mod">
          <ac:chgData name="田村　千都" userId="f38e9360-4b3f-4838-8745-13a536dc0bb0" providerId="ADAL" clId="{62087909-926C-4F2A-8B3E-C517CFD7414D}" dt="2024-02-26T09:32:15.814" v="13615" actId="1076"/>
          <ac:spMkLst>
            <pc:docMk/>
            <pc:sldMk cId="177109919" sldId="258"/>
            <ac:spMk id="245" creationId="{3CDC6BC3-0B1D-0229-3F55-878386DFBA5E}"/>
          </ac:spMkLst>
        </pc:spChg>
        <pc:spChg chg="add mod">
          <ac:chgData name="田村　千都" userId="f38e9360-4b3f-4838-8745-13a536dc0bb0" providerId="ADAL" clId="{62087909-926C-4F2A-8B3E-C517CFD7414D}" dt="2024-02-26T09:43:42.106" v="13770" actId="1076"/>
          <ac:spMkLst>
            <pc:docMk/>
            <pc:sldMk cId="177109919" sldId="258"/>
            <ac:spMk id="253" creationId="{9C3312DD-D4CF-C4C7-969D-90B7FFC406EF}"/>
          </ac:spMkLst>
        </pc:spChg>
        <pc:grpChg chg="mod">
          <ac:chgData name="田村　千都" userId="f38e9360-4b3f-4838-8745-13a536dc0bb0" providerId="ADAL" clId="{62087909-926C-4F2A-8B3E-C517CFD7414D}" dt="2024-02-26T09:33:13.007" v="13652" actId="164"/>
          <ac:grpSpMkLst>
            <pc:docMk/>
            <pc:sldMk cId="177109919" sldId="258"/>
            <ac:grpSpMk id="2" creationId="{F7A6C291-3946-6753-6E18-60E1AB33503B}"/>
          </ac:grpSpMkLst>
        </pc:grpChg>
        <pc:grpChg chg="mod">
          <ac:chgData name="田村　千都" userId="f38e9360-4b3f-4838-8745-13a536dc0bb0" providerId="ADAL" clId="{62087909-926C-4F2A-8B3E-C517CFD7414D}" dt="2024-02-26T09:46:00.846" v="13813" actId="1038"/>
          <ac:grpSpMkLst>
            <pc:docMk/>
            <pc:sldMk cId="177109919" sldId="258"/>
            <ac:grpSpMk id="21" creationId="{90BE9FDC-3F4D-25E0-ACE0-64AC0CD14EED}"/>
          </ac:grpSpMkLst>
        </pc:grpChg>
        <pc:grpChg chg="mod">
          <ac:chgData name="田村　千都" userId="f38e9360-4b3f-4838-8745-13a536dc0bb0" providerId="ADAL" clId="{62087909-926C-4F2A-8B3E-C517CFD7414D}" dt="2024-02-26T09:42:46.537" v="13750" actId="164"/>
          <ac:grpSpMkLst>
            <pc:docMk/>
            <pc:sldMk cId="177109919" sldId="258"/>
            <ac:grpSpMk id="37" creationId="{3B993D32-30D7-5C87-9F65-11F73382EAA8}"/>
          </ac:grpSpMkLst>
        </pc:grpChg>
        <pc:grpChg chg="mod">
          <ac:chgData name="田村　千都" userId="f38e9360-4b3f-4838-8745-13a536dc0bb0" providerId="ADAL" clId="{62087909-926C-4F2A-8B3E-C517CFD7414D}" dt="2024-02-26T09:42:46.537" v="13750" actId="164"/>
          <ac:grpSpMkLst>
            <pc:docMk/>
            <pc:sldMk cId="177109919" sldId="258"/>
            <ac:grpSpMk id="64" creationId="{318FD925-66B6-5631-94C3-FB3E97CE866F}"/>
          </ac:grpSpMkLst>
        </pc:grpChg>
        <pc:grpChg chg="mod">
          <ac:chgData name="田村　千都" userId="f38e9360-4b3f-4838-8745-13a536dc0bb0" providerId="ADAL" clId="{62087909-926C-4F2A-8B3E-C517CFD7414D}" dt="2024-02-26T09:42:55.204" v="13758" actId="1038"/>
          <ac:grpSpMkLst>
            <pc:docMk/>
            <pc:sldMk cId="177109919" sldId="258"/>
            <ac:grpSpMk id="75" creationId="{2E0BAC02-10F4-134A-9B2C-F7090949E16E}"/>
          </ac:grpSpMkLst>
        </pc:grpChg>
        <pc:grpChg chg="mod">
          <ac:chgData name="田村　千都" userId="f38e9360-4b3f-4838-8745-13a536dc0bb0" providerId="ADAL" clId="{62087909-926C-4F2A-8B3E-C517CFD7414D}" dt="2024-02-26T09:42:55.204" v="13758" actId="1038"/>
          <ac:grpSpMkLst>
            <pc:docMk/>
            <pc:sldMk cId="177109919" sldId="258"/>
            <ac:grpSpMk id="76" creationId="{44D192B4-A8DE-BB20-6861-6DE0E5B910B4}"/>
          </ac:grpSpMkLst>
        </pc:grpChg>
        <pc:grpChg chg="del mod">
          <ac:chgData name="田村　千都" userId="f38e9360-4b3f-4838-8745-13a536dc0bb0" providerId="ADAL" clId="{62087909-926C-4F2A-8B3E-C517CFD7414D}" dt="2024-02-26T07:08:33.614" v="13137" actId="478"/>
          <ac:grpSpMkLst>
            <pc:docMk/>
            <pc:sldMk cId="177109919" sldId="258"/>
            <ac:grpSpMk id="81" creationId="{32C7E54B-F80D-0F11-08AC-608B448DF2F1}"/>
          </ac:grpSpMkLst>
        </pc:grpChg>
        <pc:grpChg chg="mod">
          <ac:chgData name="田村　千都" userId="f38e9360-4b3f-4838-8745-13a536dc0bb0" providerId="ADAL" clId="{62087909-926C-4F2A-8B3E-C517CFD7414D}" dt="2024-02-26T09:33:13.007" v="13652" actId="164"/>
          <ac:grpSpMkLst>
            <pc:docMk/>
            <pc:sldMk cId="177109919" sldId="258"/>
            <ac:grpSpMk id="86" creationId="{32621159-CA7B-E506-6D33-B69DC42F3E76}"/>
          </ac:grpSpMkLst>
        </pc:grpChg>
        <pc:grpChg chg="add mod">
          <ac:chgData name="田村　千都" userId="f38e9360-4b3f-4838-8745-13a536dc0bb0" providerId="ADAL" clId="{62087909-926C-4F2A-8B3E-C517CFD7414D}" dt="2024-02-26T09:44:26.142" v="13782" actId="1076"/>
          <ac:grpSpMkLst>
            <pc:docMk/>
            <pc:sldMk cId="177109919" sldId="258"/>
            <ac:grpSpMk id="106" creationId="{22F0C8BD-8695-DC1D-BD45-44645EF888DD}"/>
          </ac:grpSpMkLst>
        </pc:grpChg>
        <pc:grpChg chg="add del mod">
          <ac:chgData name="田村　千都" userId="f38e9360-4b3f-4838-8745-13a536dc0bb0" providerId="ADAL" clId="{62087909-926C-4F2A-8B3E-C517CFD7414D}" dt="2024-02-26T07:18:45.608" v="13244" actId="165"/>
          <ac:grpSpMkLst>
            <pc:docMk/>
            <pc:sldMk cId="177109919" sldId="258"/>
            <ac:grpSpMk id="180" creationId="{67F361EA-92B3-7FB8-82A4-311B03B4466C}"/>
          </ac:grpSpMkLst>
        </pc:grpChg>
        <pc:grpChg chg="add mod">
          <ac:chgData name="田村　千都" userId="f38e9360-4b3f-4838-8745-13a536dc0bb0" providerId="ADAL" clId="{62087909-926C-4F2A-8B3E-C517CFD7414D}" dt="2024-02-26T09:46:07.242" v="13836" actId="1038"/>
          <ac:grpSpMkLst>
            <pc:docMk/>
            <pc:sldMk cId="177109919" sldId="258"/>
            <ac:grpSpMk id="192" creationId="{CF62CBA1-5AB0-FEFA-B40C-382D9FBE1485}"/>
          </ac:grpSpMkLst>
        </pc:grpChg>
        <pc:grpChg chg="add del mod">
          <ac:chgData name="田村　千都" userId="f38e9360-4b3f-4838-8745-13a536dc0bb0" providerId="ADAL" clId="{62087909-926C-4F2A-8B3E-C517CFD7414D}" dt="2024-02-26T09:46:45.568" v="13908" actId="1076"/>
          <ac:grpSpMkLst>
            <pc:docMk/>
            <pc:sldMk cId="177109919" sldId="258"/>
            <ac:grpSpMk id="202" creationId="{FCD1A043-DF6D-1677-B6E9-E66D6DE8AF5F}"/>
          </ac:grpSpMkLst>
        </pc:grpChg>
        <pc:grpChg chg="mod">
          <ac:chgData name="田村　千都" userId="f38e9360-4b3f-4838-8745-13a536dc0bb0" providerId="ADAL" clId="{62087909-926C-4F2A-8B3E-C517CFD7414D}" dt="2024-02-26T09:33:13.007" v="13652" actId="164"/>
          <ac:grpSpMkLst>
            <pc:docMk/>
            <pc:sldMk cId="177109919" sldId="258"/>
            <ac:grpSpMk id="219" creationId="{DD75264C-66D1-FEA2-3355-244683B2B89A}"/>
          </ac:grpSpMkLst>
        </pc:grpChg>
        <pc:grpChg chg="mod">
          <ac:chgData name="田村　千都" userId="f38e9360-4b3f-4838-8745-13a536dc0bb0" providerId="ADAL" clId="{62087909-926C-4F2A-8B3E-C517CFD7414D}" dt="2024-02-26T09:32:56.099" v="13636" actId="164"/>
          <ac:grpSpMkLst>
            <pc:docMk/>
            <pc:sldMk cId="177109919" sldId="258"/>
            <ac:grpSpMk id="220" creationId="{28CB363C-C426-4CF9-4208-24B60B4400F0}"/>
          </ac:grpSpMkLst>
        </pc:grpChg>
        <pc:grpChg chg="mod">
          <ac:chgData name="田村　千都" userId="f38e9360-4b3f-4838-8745-13a536dc0bb0" providerId="ADAL" clId="{62087909-926C-4F2A-8B3E-C517CFD7414D}" dt="2024-02-26T09:32:42.306" v="13628" actId="1036"/>
          <ac:grpSpMkLst>
            <pc:docMk/>
            <pc:sldMk cId="177109919" sldId="258"/>
            <ac:grpSpMk id="232" creationId="{A416CD60-DB5E-C93E-7702-0AF78464259D}"/>
          </ac:grpSpMkLst>
        </pc:grpChg>
        <pc:grpChg chg="add mod">
          <ac:chgData name="田村　千都" userId="f38e9360-4b3f-4838-8745-13a536dc0bb0" providerId="ADAL" clId="{62087909-926C-4F2A-8B3E-C517CFD7414D}" dt="2024-02-26T09:32:59.576" v="13648" actId="1036"/>
          <ac:grpSpMkLst>
            <pc:docMk/>
            <pc:sldMk cId="177109919" sldId="258"/>
            <ac:grpSpMk id="246" creationId="{772A64FB-B968-B454-6936-D9BB77B15A2A}"/>
          </ac:grpSpMkLst>
        </pc:grpChg>
        <pc:grpChg chg="add mod">
          <ac:chgData name="田村　千都" userId="f38e9360-4b3f-4838-8745-13a536dc0bb0" providerId="ADAL" clId="{62087909-926C-4F2A-8B3E-C517CFD7414D}" dt="2024-02-26T09:33:15.559" v="13663" actId="1036"/>
          <ac:grpSpMkLst>
            <pc:docMk/>
            <pc:sldMk cId="177109919" sldId="258"/>
            <ac:grpSpMk id="247" creationId="{8FADA470-D7A4-F63F-B2EC-039D209564AD}"/>
          </ac:grpSpMkLst>
        </pc:grpChg>
        <pc:grpChg chg="add mod">
          <ac:chgData name="田村　千都" userId="f38e9360-4b3f-4838-8745-13a536dc0bb0" providerId="ADAL" clId="{62087909-926C-4F2A-8B3E-C517CFD7414D}" dt="2024-02-26T09:42:55.204" v="13758" actId="1038"/>
          <ac:grpSpMkLst>
            <pc:docMk/>
            <pc:sldMk cId="177109919" sldId="258"/>
            <ac:grpSpMk id="252" creationId="{6695D274-3077-B9BB-821B-46AA5794E605}"/>
          </ac:grpSpMkLst>
        </pc:grpChg>
        <pc:picChg chg="mod modCrop">
          <ac:chgData name="田村　千都" userId="f38e9360-4b3f-4838-8745-13a536dc0bb0" providerId="ADAL" clId="{62087909-926C-4F2A-8B3E-C517CFD7414D}" dt="2024-02-26T13:24:22.386" v="14080" actId="732"/>
          <ac:picMkLst>
            <pc:docMk/>
            <pc:sldMk cId="177109919" sldId="258"/>
            <ac:picMk id="29" creationId="{A4C35C21-AFA0-5D90-62CB-37A0B18F4177}"/>
          </ac:picMkLst>
        </pc:picChg>
        <pc:picChg chg="mod modCrop">
          <ac:chgData name="田村　千都" userId="f38e9360-4b3f-4838-8745-13a536dc0bb0" providerId="ADAL" clId="{62087909-926C-4F2A-8B3E-C517CFD7414D}" dt="2024-02-26T13:24:07.826" v="14079" actId="732"/>
          <ac:picMkLst>
            <pc:docMk/>
            <pc:sldMk cId="177109919" sldId="258"/>
            <ac:picMk id="31" creationId="{B2A9F93D-38CA-7060-DC41-AD57D9EFFA86}"/>
          </ac:picMkLst>
        </pc:picChg>
        <pc:picChg chg="mod modCrop">
          <ac:chgData name="田村　千都" userId="f38e9360-4b3f-4838-8745-13a536dc0bb0" providerId="ADAL" clId="{62087909-926C-4F2A-8B3E-C517CFD7414D}" dt="2024-02-26T13:23:29.195" v="14075" actId="732"/>
          <ac:picMkLst>
            <pc:docMk/>
            <pc:sldMk cId="177109919" sldId="258"/>
            <ac:picMk id="46" creationId="{2BC4ECDD-8672-386E-5495-7B4E037260D3}"/>
          </ac:picMkLst>
        </pc:picChg>
        <pc:picChg chg="mod modCrop">
          <ac:chgData name="田村　千都" userId="f38e9360-4b3f-4838-8745-13a536dc0bb0" providerId="ADAL" clId="{62087909-926C-4F2A-8B3E-C517CFD7414D}" dt="2024-02-26T13:23:51.017" v="14077" actId="732"/>
          <ac:picMkLst>
            <pc:docMk/>
            <pc:sldMk cId="177109919" sldId="258"/>
            <ac:picMk id="97" creationId="{3C899570-F74A-5946-DB9B-002E5421BA10}"/>
          </ac:picMkLst>
        </pc:picChg>
        <pc:picChg chg="mod modCrop">
          <ac:chgData name="田村　千都" userId="f38e9360-4b3f-4838-8745-13a536dc0bb0" providerId="ADAL" clId="{62087909-926C-4F2A-8B3E-C517CFD7414D}" dt="2024-02-26T13:23:40.623" v="14076" actId="732"/>
          <ac:picMkLst>
            <pc:docMk/>
            <pc:sldMk cId="177109919" sldId="258"/>
            <ac:picMk id="99" creationId="{8D5E8E55-3A62-7210-C737-D6F06DC949E9}"/>
          </ac:picMkLst>
        </pc:picChg>
        <pc:picChg chg="add del mod modCrop">
          <ac:chgData name="田村　千都" userId="f38e9360-4b3f-4838-8745-13a536dc0bb0" providerId="ADAL" clId="{62087909-926C-4F2A-8B3E-C517CFD7414D}" dt="2024-02-26T09:45:45.183" v="13799" actId="1076"/>
          <ac:picMkLst>
            <pc:docMk/>
            <pc:sldMk cId="177109919" sldId="258"/>
            <ac:picMk id="104" creationId="{EEE9E447-604E-5055-CE7E-5AB3D5F59810}"/>
          </ac:picMkLst>
        </pc:picChg>
        <pc:picChg chg="mod modCrop">
          <ac:chgData name="田村　千都" userId="f38e9360-4b3f-4838-8745-13a536dc0bb0" providerId="ADAL" clId="{62087909-926C-4F2A-8B3E-C517CFD7414D}" dt="2024-02-26T07:08:19.983" v="13133" actId="732"/>
          <ac:picMkLst>
            <pc:docMk/>
            <pc:sldMk cId="177109919" sldId="258"/>
            <ac:picMk id="113" creationId="{BD4511E0-548C-32E7-E5F9-CEA4502AB667}"/>
          </ac:picMkLst>
        </pc:picChg>
        <pc:picChg chg="add mod modCrop">
          <ac:chgData name="田村　千都" userId="f38e9360-4b3f-4838-8745-13a536dc0bb0" providerId="ADAL" clId="{62087909-926C-4F2A-8B3E-C517CFD7414D}" dt="2024-02-26T09:45:45.183" v="13799" actId="1076"/>
          <ac:picMkLst>
            <pc:docMk/>
            <pc:sldMk cId="177109919" sldId="258"/>
            <ac:picMk id="136" creationId="{92C5C09B-107C-B953-9211-9C339D12DB2B}"/>
          </ac:picMkLst>
        </pc:picChg>
        <pc:picChg chg="add mod">
          <ac:chgData name="田村　千都" userId="f38e9360-4b3f-4838-8745-13a536dc0bb0" providerId="ADAL" clId="{62087909-926C-4F2A-8B3E-C517CFD7414D}" dt="2024-02-26T09:45:45.183" v="13799" actId="1076"/>
          <ac:picMkLst>
            <pc:docMk/>
            <pc:sldMk cId="177109919" sldId="258"/>
            <ac:picMk id="143" creationId="{C780F372-1ACD-F604-FE03-5D1613CE6EC6}"/>
          </ac:picMkLst>
        </pc:picChg>
        <pc:picChg chg="mod modCrop">
          <ac:chgData name="田村　千都" userId="f38e9360-4b3f-4838-8745-13a536dc0bb0" providerId="ADAL" clId="{62087909-926C-4F2A-8B3E-C517CFD7414D}" dt="2024-02-26T13:23:18.545" v="14074" actId="732"/>
          <ac:picMkLst>
            <pc:docMk/>
            <pc:sldMk cId="177109919" sldId="258"/>
            <ac:picMk id="144" creationId="{F643560F-721F-CF76-A733-77C1D8AB915C}"/>
          </ac:picMkLst>
        </pc:picChg>
        <pc:picChg chg="mod modCrop">
          <ac:chgData name="田村　千都" userId="f38e9360-4b3f-4838-8745-13a536dc0bb0" providerId="ADAL" clId="{62087909-926C-4F2A-8B3E-C517CFD7414D}" dt="2024-02-26T13:23:08.525" v="14073" actId="732"/>
          <ac:picMkLst>
            <pc:docMk/>
            <pc:sldMk cId="177109919" sldId="258"/>
            <ac:picMk id="146" creationId="{426D051F-0B63-11FB-1F77-3800B75A9ABE}"/>
          </ac:picMkLst>
        </pc:picChg>
        <pc:picChg chg="mod modCrop">
          <ac:chgData name="田村　千都" userId="f38e9360-4b3f-4838-8745-13a536dc0bb0" providerId="ADAL" clId="{62087909-926C-4F2A-8B3E-C517CFD7414D}" dt="2024-02-26T13:22:55.745" v="14072" actId="732"/>
          <ac:picMkLst>
            <pc:docMk/>
            <pc:sldMk cId="177109919" sldId="258"/>
            <ac:picMk id="148" creationId="{4DDC76C4-FBCA-F346-6C69-8413280D4886}"/>
          </ac:picMkLst>
        </pc:picChg>
        <pc:picChg chg="mod">
          <ac:chgData name="田村　千都" userId="f38e9360-4b3f-4838-8745-13a536dc0bb0" providerId="ADAL" clId="{62087909-926C-4F2A-8B3E-C517CFD7414D}" dt="2024-02-26T09:32:56.099" v="13636" actId="164"/>
          <ac:picMkLst>
            <pc:docMk/>
            <pc:sldMk cId="177109919" sldId="258"/>
            <ac:picMk id="188" creationId="{DE95FED9-24FC-312A-ADE0-8F2B1990189B}"/>
          </ac:picMkLst>
        </pc:picChg>
        <pc:picChg chg="mod">
          <ac:chgData name="田村　千都" userId="f38e9360-4b3f-4838-8745-13a536dc0bb0" providerId="ADAL" clId="{62087909-926C-4F2A-8B3E-C517CFD7414D}" dt="2024-02-26T09:32:56.099" v="13636" actId="164"/>
          <ac:picMkLst>
            <pc:docMk/>
            <pc:sldMk cId="177109919" sldId="258"/>
            <ac:picMk id="201" creationId="{40B7738B-0BDF-5790-4A84-1DDF3E148602}"/>
          </ac:picMkLst>
        </pc:picChg>
        <pc:cxnChg chg="add mod topLvl">
          <ac:chgData name="田村　千都" userId="f38e9360-4b3f-4838-8745-13a536dc0bb0" providerId="ADAL" clId="{62087909-926C-4F2A-8B3E-C517CFD7414D}" dt="2024-02-26T09:22:46.925" v="13518" actId="1076"/>
          <ac:cxnSpMkLst>
            <pc:docMk/>
            <pc:sldMk cId="177109919" sldId="258"/>
            <ac:cxnSpMk id="161" creationId="{6071DFBC-0002-9BD0-30AF-8FFD2EC54C47}"/>
          </ac:cxnSpMkLst>
        </pc:cxnChg>
        <pc:cxnChg chg="add mod topLvl">
          <ac:chgData name="田村　千都" userId="f38e9360-4b3f-4838-8745-13a536dc0bb0" providerId="ADAL" clId="{62087909-926C-4F2A-8B3E-C517CFD7414D}" dt="2024-02-26T09:24:20.276" v="13546" actId="14100"/>
          <ac:cxnSpMkLst>
            <pc:docMk/>
            <pc:sldMk cId="177109919" sldId="258"/>
            <ac:cxnSpMk id="177" creationId="{133547EC-9DFE-9BF6-5C75-D9E19A20649D}"/>
          </ac:cxnSpMkLst>
        </pc:cxnChg>
        <pc:cxnChg chg="add mod">
          <ac:chgData name="田村　千都" userId="f38e9360-4b3f-4838-8745-13a536dc0bb0" providerId="ADAL" clId="{62087909-926C-4F2A-8B3E-C517CFD7414D}" dt="2024-02-26T09:23:30.464" v="13529" actId="1036"/>
          <ac:cxnSpMkLst>
            <pc:docMk/>
            <pc:sldMk cId="177109919" sldId="258"/>
            <ac:cxnSpMk id="189" creationId="{BF0614E8-BF09-164E-7C6B-042E2D080303}"/>
          </ac:cxnSpMkLst>
        </pc:cxnChg>
        <pc:cxnChg chg="mod">
          <ac:chgData name="田村　千都" userId="f38e9360-4b3f-4838-8745-13a536dc0bb0" providerId="ADAL" clId="{62087909-926C-4F2A-8B3E-C517CFD7414D}" dt="2024-02-26T09:47:12.027" v="13945" actId="14100"/>
          <ac:cxnSpMkLst>
            <pc:docMk/>
            <pc:sldMk cId="177109919" sldId="258"/>
            <ac:cxnSpMk id="207" creationId="{B1745091-AA1D-15BB-F02D-E08D34F10051}"/>
          </ac:cxnSpMkLst>
        </pc:cxnChg>
        <pc:cxnChg chg="mod">
          <ac:chgData name="田村　千都" userId="f38e9360-4b3f-4838-8745-13a536dc0bb0" providerId="ADAL" clId="{62087909-926C-4F2A-8B3E-C517CFD7414D}" dt="2024-02-26T09:47:09.149" v="13944" actId="1038"/>
          <ac:cxnSpMkLst>
            <pc:docMk/>
            <pc:sldMk cId="177109919" sldId="258"/>
            <ac:cxnSpMk id="208" creationId="{9EEF48D9-F7CD-723F-1EB5-D35C670D5837}"/>
          </ac:cxnSpMkLst>
        </pc:cxnChg>
        <pc:cxnChg chg="mod">
          <ac:chgData name="田村　千都" userId="f38e9360-4b3f-4838-8745-13a536dc0bb0" providerId="ADAL" clId="{62087909-926C-4F2A-8B3E-C517CFD7414D}" dt="2024-02-26T09:47:21.760" v="13954" actId="1038"/>
          <ac:cxnSpMkLst>
            <pc:docMk/>
            <pc:sldMk cId="177109919" sldId="258"/>
            <ac:cxnSpMk id="209" creationId="{65C5C00E-6C7C-2790-9753-7D1B20A4AAE7}"/>
          </ac:cxnSpMkLst>
        </pc:cxnChg>
        <pc:cxnChg chg="mod">
          <ac:chgData name="田村　千都" userId="f38e9360-4b3f-4838-8745-13a536dc0bb0" providerId="ADAL" clId="{62087909-926C-4F2A-8B3E-C517CFD7414D}" dt="2024-02-26T09:40:40.726" v="13732" actId="14100"/>
          <ac:cxnSpMkLst>
            <pc:docMk/>
            <pc:sldMk cId="177109919" sldId="258"/>
            <ac:cxnSpMk id="223" creationId="{ABDF9DAC-9079-B66E-B1BE-E3D2012E856A}"/>
          </ac:cxnSpMkLst>
        </pc:cxnChg>
        <pc:cxnChg chg="mod">
          <ac:chgData name="田村　千都" userId="f38e9360-4b3f-4838-8745-13a536dc0bb0" providerId="ADAL" clId="{62087909-926C-4F2A-8B3E-C517CFD7414D}" dt="2024-02-26T09:40:27.531" v="13730" actId="14100"/>
          <ac:cxnSpMkLst>
            <pc:docMk/>
            <pc:sldMk cId="177109919" sldId="258"/>
            <ac:cxnSpMk id="224" creationId="{32BABE32-569E-E068-0250-F80480E6391E}"/>
          </ac:cxnSpMkLst>
        </pc:cxnChg>
      </pc:sldChg>
      <pc:sldChg chg="addSp delSp modSp new del mod">
        <pc:chgData name="田村　千都" userId="f38e9360-4b3f-4838-8745-13a536dc0bb0" providerId="ADAL" clId="{62087909-926C-4F2A-8B3E-C517CFD7414D}" dt="2024-02-21T03:28:46.970" v="12050" actId="2696"/>
        <pc:sldMkLst>
          <pc:docMk/>
          <pc:sldMk cId="2529093540" sldId="258"/>
        </pc:sldMkLst>
        <pc:spChg chg="mod">
          <ac:chgData name="田村　千都" userId="f38e9360-4b3f-4838-8745-13a536dc0bb0" providerId="ADAL" clId="{62087909-926C-4F2A-8B3E-C517CFD7414D}" dt="2024-02-21T03:27:14.576" v="12006"/>
          <ac:spMkLst>
            <pc:docMk/>
            <pc:sldMk cId="2529093540" sldId="258"/>
            <ac:spMk id="2" creationId="{A41DC3CF-1CE7-AE7C-7D6A-F2A81F308BA5}"/>
          </ac:spMkLst>
        </pc:spChg>
        <pc:spChg chg="add del mod ord">
          <ac:chgData name="田村　千都" userId="f38e9360-4b3f-4838-8745-13a536dc0bb0" providerId="ADAL" clId="{62087909-926C-4F2A-8B3E-C517CFD7414D}" dt="2024-02-21T03:27:54.443" v="12009" actId="164"/>
          <ac:spMkLst>
            <pc:docMk/>
            <pc:sldMk cId="2529093540" sldId="258"/>
            <ac:spMk id="14" creationId="{91E7F93E-A666-AE33-EFEE-28743468C9B8}"/>
          </ac:spMkLst>
        </pc:spChg>
        <pc:spChg chg="add del mod ord">
          <ac:chgData name="田村　千都" userId="f38e9360-4b3f-4838-8745-13a536dc0bb0" providerId="ADAL" clId="{62087909-926C-4F2A-8B3E-C517CFD7414D}" dt="2024-02-21T03:27:54.443" v="12009" actId="164"/>
          <ac:spMkLst>
            <pc:docMk/>
            <pc:sldMk cId="2529093540" sldId="258"/>
            <ac:spMk id="189" creationId="{6DD12822-F953-F8C1-EB93-22F961B83D90}"/>
          </ac:spMkLst>
        </pc:spChg>
        <pc:grpChg chg="add del mod">
          <ac:chgData name="田村　千都" userId="f38e9360-4b3f-4838-8745-13a536dc0bb0" providerId="ADAL" clId="{62087909-926C-4F2A-8B3E-C517CFD7414D}" dt="2024-02-21T03:27:56.875" v="12010" actId="21"/>
          <ac:grpSpMkLst>
            <pc:docMk/>
            <pc:sldMk cId="2529093540" sldId="258"/>
            <ac:grpSpMk id="3" creationId="{C26BF0A6-3F7D-FFE9-C946-CD30E70AFAC5}"/>
          </ac:grpSpMkLst>
        </pc:grpChg>
      </pc:sldChg>
      <pc:sldChg chg="modSp add del mod">
        <pc:chgData name="田村　千都" userId="f38e9360-4b3f-4838-8745-13a536dc0bb0" providerId="ADAL" clId="{62087909-926C-4F2A-8B3E-C517CFD7414D}" dt="2024-02-21T03:08:12.716" v="10903" actId="2890"/>
        <pc:sldMkLst>
          <pc:docMk/>
          <pc:sldMk cId="3538244053" sldId="258"/>
        </pc:sldMkLst>
        <pc:spChg chg="mod">
          <ac:chgData name="田村　千都" userId="f38e9360-4b3f-4838-8745-13a536dc0bb0" providerId="ADAL" clId="{62087909-926C-4F2A-8B3E-C517CFD7414D}" dt="2024-02-21T03:08:11.884" v="10902" actId="1037"/>
          <ac:spMkLst>
            <pc:docMk/>
            <pc:sldMk cId="3538244053" sldId="258"/>
            <ac:spMk id="41" creationId="{74E4ECA8-00DB-5EC9-6518-E0DFB71C2AD6}"/>
          </ac:spMkLst>
        </pc:spChg>
        <pc:spChg chg="mod">
          <ac:chgData name="田村　千都" userId="f38e9360-4b3f-4838-8745-13a536dc0bb0" providerId="ADAL" clId="{62087909-926C-4F2A-8B3E-C517CFD7414D}" dt="2024-02-21T03:08:11.884" v="10902" actId="1037"/>
          <ac:spMkLst>
            <pc:docMk/>
            <pc:sldMk cId="3538244053" sldId="258"/>
            <ac:spMk id="44" creationId="{CC633256-C493-3BE7-DA7A-683459270008}"/>
          </ac:spMkLst>
        </pc:spChg>
        <pc:spChg chg="mod">
          <ac:chgData name="田村　千都" userId="f38e9360-4b3f-4838-8745-13a536dc0bb0" providerId="ADAL" clId="{62087909-926C-4F2A-8B3E-C517CFD7414D}" dt="2024-02-21T03:08:11.884" v="10902" actId="1037"/>
          <ac:spMkLst>
            <pc:docMk/>
            <pc:sldMk cId="3538244053" sldId="258"/>
            <ac:spMk id="52" creationId="{EEE1FD71-944F-81C6-764B-65BD02673DA4}"/>
          </ac:spMkLst>
        </pc:spChg>
        <pc:picChg chg="mod">
          <ac:chgData name="田村　千都" userId="f38e9360-4b3f-4838-8745-13a536dc0bb0" providerId="ADAL" clId="{62087909-926C-4F2A-8B3E-C517CFD7414D}" dt="2024-02-21T03:08:11.884" v="10902" actId="1037"/>
          <ac:picMkLst>
            <pc:docMk/>
            <pc:sldMk cId="3538244053" sldId="258"/>
            <ac:picMk id="40" creationId="{22168523-01F4-7189-6AF5-4403C7EC3253}"/>
          </ac:picMkLst>
        </pc:picChg>
        <pc:picChg chg="mod">
          <ac:chgData name="田村　千都" userId="f38e9360-4b3f-4838-8745-13a536dc0bb0" providerId="ADAL" clId="{62087909-926C-4F2A-8B3E-C517CFD7414D}" dt="2024-02-21T03:08:11.884" v="10902" actId="1037"/>
          <ac:picMkLst>
            <pc:docMk/>
            <pc:sldMk cId="3538244053" sldId="258"/>
            <ac:picMk id="43" creationId="{AA1FDC50-13E1-5CF2-46E1-92B23FCA7F4B}"/>
          </ac:picMkLst>
        </pc:picChg>
        <pc:picChg chg="mod">
          <ac:chgData name="田村　千都" userId="f38e9360-4b3f-4838-8745-13a536dc0bb0" providerId="ADAL" clId="{62087909-926C-4F2A-8B3E-C517CFD7414D}" dt="2024-02-21T03:08:11.884" v="10902" actId="1037"/>
          <ac:picMkLst>
            <pc:docMk/>
            <pc:sldMk cId="3538244053" sldId="258"/>
            <ac:picMk id="51" creationId="{81CB4CF5-FBC8-13C0-CE98-D5454E0634B3}"/>
          </ac:picMkLst>
        </pc:picChg>
      </pc:sldChg>
      <pc:sldMasterChg chg="modSp modSldLayout">
        <pc:chgData name="田村　千都" userId="f38e9360-4b3f-4838-8745-13a536dc0bb0" providerId="ADAL" clId="{62087909-926C-4F2A-8B3E-C517CFD7414D}" dt="2024-02-05T04:06:59.632" v="1"/>
        <pc:sldMasterMkLst>
          <pc:docMk/>
          <pc:sldMasterMk cId="64050698" sldId="2147483660"/>
        </pc:sldMasterMkLst>
        <pc:spChg chg="mod">
          <ac:chgData name="田村　千都" userId="f38e9360-4b3f-4838-8745-13a536dc0bb0" providerId="ADAL" clId="{62087909-926C-4F2A-8B3E-C517CFD7414D}" dt="2024-02-05T04:06:59.632" v="1"/>
          <ac:spMkLst>
            <pc:docMk/>
            <pc:sldMasterMk cId="64050698" sldId="2147483660"/>
            <ac:spMk id="2" creationId="{00000000-0000-0000-0000-000000000000}"/>
          </ac:spMkLst>
        </pc:spChg>
        <pc:spChg chg="mod">
          <ac:chgData name="田村　千都" userId="f38e9360-4b3f-4838-8745-13a536dc0bb0" providerId="ADAL" clId="{62087909-926C-4F2A-8B3E-C517CFD7414D}" dt="2024-02-05T04:06:59.632" v="1"/>
          <ac:spMkLst>
            <pc:docMk/>
            <pc:sldMasterMk cId="64050698" sldId="2147483660"/>
            <ac:spMk id="3" creationId="{00000000-0000-0000-0000-000000000000}"/>
          </ac:spMkLst>
        </pc:spChg>
        <pc:spChg chg="mod">
          <ac:chgData name="田村　千都" userId="f38e9360-4b3f-4838-8745-13a536dc0bb0" providerId="ADAL" clId="{62087909-926C-4F2A-8B3E-C517CFD7414D}" dt="2024-02-05T04:06:59.632" v="1"/>
          <ac:spMkLst>
            <pc:docMk/>
            <pc:sldMasterMk cId="64050698" sldId="2147483660"/>
            <ac:spMk id="4" creationId="{00000000-0000-0000-0000-000000000000}"/>
          </ac:spMkLst>
        </pc:spChg>
        <pc:spChg chg="mod">
          <ac:chgData name="田村　千都" userId="f38e9360-4b3f-4838-8745-13a536dc0bb0" providerId="ADAL" clId="{62087909-926C-4F2A-8B3E-C517CFD7414D}" dt="2024-02-05T04:06:59.632" v="1"/>
          <ac:spMkLst>
            <pc:docMk/>
            <pc:sldMasterMk cId="64050698" sldId="2147483660"/>
            <ac:spMk id="5" creationId="{00000000-0000-0000-0000-000000000000}"/>
          </ac:spMkLst>
        </pc:spChg>
        <pc:spChg chg="mod">
          <ac:chgData name="田村　千都" userId="f38e9360-4b3f-4838-8745-13a536dc0bb0" providerId="ADAL" clId="{62087909-926C-4F2A-8B3E-C517CFD7414D}" dt="2024-02-05T04:06:59.632" v="1"/>
          <ac:spMkLst>
            <pc:docMk/>
            <pc:sldMasterMk cId="64050698" sldId="2147483660"/>
            <ac:spMk id="6" creationId="{00000000-0000-0000-0000-000000000000}"/>
          </ac:spMkLst>
        </pc:spChg>
        <pc:sldLayoutChg chg="modSp">
          <pc:chgData name="田村　千都" userId="f38e9360-4b3f-4838-8745-13a536dc0bb0" providerId="ADAL" clId="{62087909-926C-4F2A-8B3E-C517CFD7414D}" dt="2024-02-05T04:06:59.632" v="1"/>
          <pc:sldLayoutMkLst>
            <pc:docMk/>
            <pc:sldMasterMk cId="64050698" sldId="2147483660"/>
            <pc:sldLayoutMk cId="510474138" sldId="2147483661"/>
          </pc:sldLayoutMkLst>
          <pc:spChg chg="mod">
            <ac:chgData name="田村　千都" userId="f38e9360-4b3f-4838-8745-13a536dc0bb0" providerId="ADAL" clId="{62087909-926C-4F2A-8B3E-C517CFD7414D}" dt="2024-02-05T04:06:59.632" v="1"/>
            <ac:spMkLst>
              <pc:docMk/>
              <pc:sldMasterMk cId="64050698" sldId="2147483660"/>
              <pc:sldLayoutMk cId="510474138" sldId="2147483661"/>
              <ac:spMk id="2" creationId="{00000000-0000-0000-0000-000000000000}"/>
            </ac:spMkLst>
          </pc:spChg>
          <pc:spChg chg="mod">
            <ac:chgData name="田村　千都" userId="f38e9360-4b3f-4838-8745-13a536dc0bb0" providerId="ADAL" clId="{62087909-926C-4F2A-8B3E-C517CFD7414D}" dt="2024-02-05T04:06:59.632" v="1"/>
            <ac:spMkLst>
              <pc:docMk/>
              <pc:sldMasterMk cId="64050698" sldId="2147483660"/>
              <pc:sldLayoutMk cId="510474138" sldId="2147483661"/>
              <ac:spMk id="3" creationId="{00000000-0000-0000-0000-000000000000}"/>
            </ac:spMkLst>
          </pc:spChg>
        </pc:sldLayoutChg>
        <pc:sldLayoutChg chg="modSp">
          <pc:chgData name="田村　千都" userId="f38e9360-4b3f-4838-8745-13a536dc0bb0" providerId="ADAL" clId="{62087909-926C-4F2A-8B3E-C517CFD7414D}" dt="2024-02-05T04:06:59.632" v="1"/>
          <pc:sldLayoutMkLst>
            <pc:docMk/>
            <pc:sldMasterMk cId="64050698" sldId="2147483660"/>
            <pc:sldLayoutMk cId="49806689" sldId="2147483663"/>
          </pc:sldLayoutMkLst>
          <pc:spChg chg="mod">
            <ac:chgData name="田村　千都" userId="f38e9360-4b3f-4838-8745-13a536dc0bb0" providerId="ADAL" clId="{62087909-926C-4F2A-8B3E-C517CFD7414D}" dt="2024-02-05T04:06:59.632" v="1"/>
            <ac:spMkLst>
              <pc:docMk/>
              <pc:sldMasterMk cId="64050698" sldId="2147483660"/>
              <pc:sldLayoutMk cId="49806689" sldId="2147483663"/>
              <ac:spMk id="2" creationId="{00000000-0000-0000-0000-000000000000}"/>
            </ac:spMkLst>
          </pc:spChg>
          <pc:spChg chg="mod">
            <ac:chgData name="田村　千都" userId="f38e9360-4b3f-4838-8745-13a536dc0bb0" providerId="ADAL" clId="{62087909-926C-4F2A-8B3E-C517CFD7414D}" dt="2024-02-05T04:06:59.632" v="1"/>
            <ac:spMkLst>
              <pc:docMk/>
              <pc:sldMasterMk cId="64050698" sldId="2147483660"/>
              <pc:sldLayoutMk cId="49806689" sldId="2147483663"/>
              <ac:spMk id="3" creationId="{00000000-0000-0000-0000-000000000000}"/>
            </ac:spMkLst>
          </pc:spChg>
        </pc:sldLayoutChg>
        <pc:sldLayoutChg chg="modSp">
          <pc:chgData name="田村　千都" userId="f38e9360-4b3f-4838-8745-13a536dc0bb0" providerId="ADAL" clId="{62087909-926C-4F2A-8B3E-C517CFD7414D}" dt="2024-02-05T04:06:59.632" v="1"/>
          <pc:sldLayoutMkLst>
            <pc:docMk/>
            <pc:sldMasterMk cId="64050698" sldId="2147483660"/>
            <pc:sldLayoutMk cId="3672793308" sldId="2147483664"/>
          </pc:sldLayoutMkLst>
          <pc:spChg chg="mod">
            <ac:chgData name="田村　千都" userId="f38e9360-4b3f-4838-8745-13a536dc0bb0" providerId="ADAL" clId="{62087909-926C-4F2A-8B3E-C517CFD7414D}" dt="2024-02-05T04:06:59.632" v="1"/>
            <ac:spMkLst>
              <pc:docMk/>
              <pc:sldMasterMk cId="64050698" sldId="2147483660"/>
              <pc:sldLayoutMk cId="3672793308" sldId="2147483664"/>
              <ac:spMk id="3" creationId="{00000000-0000-0000-0000-000000000000}"/>
            </ac:spMkLst>
          </pc:spChg>
          <pc:spChg chg="mod">
            <ac:chgData name="田村　千都" userId="f38e9360-4b3f-4838-8745-13a536dc0bb0" providerId="ADAL" clId="{62087909-926C-4F2A-8B3E-C517CFD7414D}" dt="2024-02-05T04:06:59.632" v="1"/>
            <ac:spMkLst>
              <pc:docMk/>
              <pc:sldMasterMk cId="64050698" sldId="2147483660"/>
              <pc:sldLayoutMk cId="3672793308" sldId="2147483664"/>
              <ac:spMk id="4" creationId="{00000000-0000-0000-0000-000000000000}"/>
            </ac:spMkLst>
          </pc:spChg>
        </pc:sldLayoutChg>
        <pc:sldLayoutChg chg="modSp">
          <pc:chgData name="田村　千都" userId="f38e9360-4b3f-4838-8745-13a536dc0bb0" providerId="ADAL" clId="{62087909-926C-4F2A-8B3E-C517CFD7414D}" dt="2024-02-05T04:06:59.632" v="1"/>
          <pc:sldLayoutMkLst>
            <pc:docMk/>
            <pc:sldMasterMk cId="64050698" sldId="2147483660"/>
            <pc:sldLayoutMk cId="203850571" sldId="2147483665"/>
          </pc:sldLayoutMkLst>
          <pc:spChg chg="mod">
            <ac:chgData name="田村　千都" userId="f38e9360-4b3f-4838-8745-13a536dc0bb0" providerId="ADAL" clId="{62087909-926C-4F2A-8B3E-C517CFD7414D}" dt="2024-02-05T04:06:59.632" v="1"/>
            <ac:spMkLst>
              <pc:docMk/>
              <pc:sldMasterMk cId="64050698" sldId="2147483660"/>
              <pc:sldLayoutMk cId="203850571" sldId="2147483665"/>
              <ac:spMk id="2" creationId="{00000000-0000-0000-0000-000000000000}"/>
            </ac:spMkLst>
          </pc:spChg>
          <pc:spChg chg="mod">
            <ac:chgData name="田村　千都" userId="f38e9360-4b3f-4838-8745-13a536dc0bb0" providerId="ADAL" clId="{62087909-926C-4F2A-8B3E-C517CFD7414D}" dt="2024-02-05T04:06:59.632" v="1"/>
            <ac:spMkLst>
              <pc:docMk/>
              <pc:sldMasterMk cId="64050698" sldId="2147483660"/>
              <pc:sldLayoutMk cId="203850571" sldId="2147483665"/>
              <ac:spMk id="3" creationId="{00000000-0000-0000-0000-000000000000}"/>
            </ac:spMkLst>
          </pc:spChg>
          <pc:spChg chg="mod">
            <ac:chgData name="田村　千都" userId="f38e9360-4b3f-4838-8745-13a536dc0bb0" providerId="ADAL" clId="{62087909-926C-4F2A-8B3E-C517CFD7414D}" dt="2024-02-05T04:06:59.632" v="1"/>
            <ac:spMkLst>
              <pc:docMk/>
              <pc:sldMasterMk cId="64050698" sldId="2147483660"/>
              <pc:sldLayoutMk cId="203850571" sldId="2147483665"/>
              <ac:spMk id="4" creationId="{00000000-0000-0000-0000-000000000000}"/>
            </ac:spMkLst>
          </pc:spChg>
          <pc:spChg chg="mod">
            <ac:chgData name="田村　千都" userId="f38e9360-4b3f-4838-8745-13a536dc0bb0" providerId="ADAL" clId="{62087909-926C-4F2A-8B3E-C517CFD7414D}" dt="2024-02-05T04:06:59.632" v="1"/>
            <ac:spMkLst>
              <pc:docMk/>
              <pc:sldMasterMk cId="64050698" sldId="2147483660"/>
              <pc:sldLayoutMk cId="203850571" sldId="2147483665"/>
              <ac:spMk id="5" creationId="{00000000-0000-0000-0000-000000000000}"/>
            </ac:spMkLst>
          </pc:spChg>
          <pc:spChg chg="mod">
            <ac:chgData name="田村　千都" userId="f38e9360-4b3f-4838-8745-13a536dc0bb0" providerId="ADAL" clId="{62087909-926C-4F2A-8B3E-C517CFD7414D}" dt="2024-02-05T04:06:59.632" v="1"/>
            <ac:spMkLst>
              <pc:docMk/>
              <pc:sldMasterMk cId="64050698" sldId="2147483660"/>
              <pc:sldLayoutMk cId="203850571" sldId="2147483665"/>
              <ac:spMk id="6" creationId="{00000000-0000-0000-0000-000000000000}"/>
            </ac:spMkLst>
          </pc:spChg>
        </pc:sldLayoutChg>
        <pc:sldLayoutChg chg="modSp">
          <pc:chgData name="田村　千都" userId="f38e9360-4b3f-4838-8745-13a536dc0bb0" providerId="ADAL" clId="{62087909-926C-4F2A-8B3E-C517CFD7414D}" dt="2024-02-05T04:06:59.632" v="1"/>
          <pc:sldLayoutMkLst>
            <pc:docMk/>
            <pc:sldMasterMk cId="64050698" sldId="2147483660"/>
            <pc:sldLayoutMk cId="3022487682" sldId="2147483668"/>
          </pc:sldLayoutMkLst>
          <pc:spChg chg="mod">
            <ac:chgData name="田村　千都" userId="f38e9360-4b3f-4838-8745-13a536dc0bb0" providerId="ADAL" clId="{62087909-926C-4F2A-8B3E-C517CFD7414D}" dt="2024-02-05T04:06:59.632" v="1"/>
            <ac:spMkLst>
              <pc:docMk/>
              <pc:sldMasterMk cId="64050698" sldId="2147483660"/>
              <pc:sldLayoutMk cId="3022487682" sldId="2147483668"/>
              <ac:spMk id="2" creationId="{00000000-0000-0000-0000-000000000000}"/>
            </ac:spMkLst>
          </pc:spChg>
          <pc:spChg chg="mod">
            <ac:chgData name="田村　千都" userId="f38e9360-4b3f-4838-8745-13a536dc0bb0" providerId="ADAL" clId="{62087909-926C-4F2A-8B3E-C517CFD7414D}" dt="2024-02-05T04:06:59.632" v="1"/>
            <ac:spMkLst>
              <pc:docMk/>
              <pc:sldMasterMk cId="64050698" sldId="2147483660"/>
              <pc:sldLayoutMk cId="3022487682" sldId="2147483668"/>
              <ac:spMk id="3" creationId="{00000000-0000-0000-0000-000000000000}"/>
            </ac:spMkLst>
          </pc:spChg>
          <pc:spChg chg="mod">
            <ac:chgData name="田村　千都" userId="f38e9360-4b3f-4838-8745-13a536dc0bb0" providerId="ADAL" clId="{62087909-926C-4F2A-8B3E-C517CFD7414D}" dt="2024-02-05T04:06:59.632" v="1"/>
            <ac:spMkLst>
              <pc:docMk/>
              <pc:sldMasterMk cId="64050698" sldId="2147483660"/>
              <pc:sldLayoutMk cId="3022487682" sldId="2147483668"/>
              <ac:spMk id="4" creationId="{00000000-0000-0000-0000-000000000000}"/>
            </ac:spMkLst>
          </pc:spChg>
        </pc:sldLayoutChg>
        <pc:sldLayoutChg chg="modSp">
          <pc:chgData name="田村　千都" userId="f38e9360-4b3f-4838-8745-13a536dc0bb0" providerId="ADAL" clId="{62087909-926C-4F2A-8B3E-C517CFD7414D}" dt="2024-02-05T04:06:59.632" v="1"/>
          <pc:sldLayoutMkLst>
            <pc:docMk/>
            <pc:sldMasterMk cId="64050698" sldId="2147483660"/>
            <pc:sldLayoutMk cId="2523316221" sldId="2147483669"/>
          </pc:sldLayoutMkLst>
          <pc:spChg chg="mod">
            <ac:chgData name="田村　千都" userId="f38e9360-4b3f-4838-8745-13a536dc0bb0" providerId="ADAL" clId="{62087909-926C-4F2A-8B3E-C517CFD7414D}" dt="2024-02-05T04:06:59.632" v="1"/>
            <ac:spMkLst>
              <pc:docMk/>
              <pc:sldMasterMk cId="64050698" sldId="2147483660"/>
              <pc:sldLayoutMk cId="2523316221" sldId="2147483669"/>
              <ac:spMk id="2" creationId="{00000000-0000-0000-0000-000000000000}"/>
            </ac:spMkLst>
          </pc:spChg>
          <pc:spChg chg="mod">
            <ac:chgData name="田村　千都" userId="f38e9360-4b3f-4838-8745-13a536dc0bb0" providerId="ADAL" clId="{62087909-926C-4F2A-8B3E-C517CFD7414D}" dt="2024-02-05T04:06:59.632" v="1"/>
            <ac:spMkLst>
              <pc:docMk/>
              <pc:sldMasterMk cId="64050698" sldId="2147483660"/>
              <pc:sldLayoutMk cId="2523316221" sldId="2147483669"/>
              <ac:spMk id="3" creationId="{00000000-0000-0000-0000-000000000000}"/>
            </ac:spMkLst>
          </pc:spChg>
          <pc:spChg chg="mod">
            <ac:chgData name="田村　千都" userId="f38e9360-4b3f-4838-8745-13a536dc0bb0" providerId="ADAL" clId="{62087909-926C-4F2A-8B3E-C517CFD7414D}" dt="2024-02-05T04:06:59.632" v="1"/>
            <ac:spMkLst>
              <pc:docMk/>
              <pc:sldMasterMk cId="64050698" sldId="2147483660"/>
              <pc:sldLayoutMk cId="2523316221" sldId="2147483669"/>
              <ac:spMk id="4" creationId="{00000000-0000-0000-0000-000000000000}"/>
            </ac:spMkLst>
          </pc:spChg>
        </pc:sldLayoutChg>
        <pc:sldLayoutChg chg="modSp">
          <pc:chgData name="田村　千都" userId="f38e9360-4b3f-4838-8745-13a536dc0bb0" providerId="ADAL" clId="{62087909-926C-4F2A-8B3E-C517CFD7414D}" dt="2024-02-05T04:06:59.632" v="1"/>
          <pc:sldLayoutMkLst>
            <pc:docMk/>
            <pc:sldMasterMk cId="64050698" sldId="2147483660"/>
            <pc:sldLayoutMk cId="1046460567" sldId="2147483671"/>
          </pc:sldLayoutMkLst>
          <pc:spChg chg="mod">
            <ac:chgData name="田村　千都" userId="f38e9360-4b3f-4838-8745-13a536dc0bb0" providerId="ADAL" clId="{62087909-926C-4F2A-8B3E-C517CFD7414D}" dt="2024-02-05T04:06:59.632" v="1"/>
            <ac:spMkLst>
              <pc:docMk/>
              <pc:sldMasterMk cId="64050698" sldId="2147483660"/>
              <pc:sldLayoutMk cId="1046460567" sldId="2147483671"/>
              <ac:spMk id="2" creationId="{00000000-0000-0000-0000-000000000000}"/>
            </ac:spMkLst>
          </pc:spChg>
          <pc:spChg chg="mod">
            <ac:chgData name="田村　千都" userId="f38e9360-4b3f-4838-8745-13a536dc0bb0" providerId="ADAL" clId="{62087909-926C-4F2A-8B3E-C517CFD7414D}" dt="2024-02-05T04:06:59.632" v="1"/>
            <ac:spMkLst>
              <pc:docMk/>
              <pc:sldMasterMk cId="64050698" sldId="2147483660"/>
              <pc:sldLayoutMk cId="1046460567" sldId="2147483671"/>
              <ac:spMk id="3" creationId="{00000000-0000-0000-0000-000000000000}"/>
            </ac:spMkLst>
          </pc:spChg>
        </pc:sldLayoutChg>
      </pc:sldMasterChg>
    </pc:docChg>
  </pc:docChgLst>
  <pc:docChgLst>
    <pc:chgData name="田村　千都" userId="f38e9360-4b3f-4838-8745-13a536dc0bb0" providerId="ADAL" clId="{543D6E0A-DC79-419C-8543-7BEEB601E63B}"/>
    <pc:docChg chg="undo redo custSel addSld delSld modSld sldOrd">
      <pc:chgData name="田村　千都" userId="f38e9360-4b3f-4838-8745-13a536dc0bb0" providerId="ADAL" clId="{543D6E0A-DC79-419C-8543-7BEEB601E63B}" dt="2024-02-21T01:35:57.482" v="2168" actId="20577"/>
      <pc:docMkLst>
        <pc:docMk/>
      </pc:docMkLst>
      <pc:sldChg chg="addSp delSp modSp mod modShow">
        <pc:chgData name="田村　千都" userId="f38e9360-4b3f-4838-8745-13a536dc0bb0" providerId="ADAL" clId="{543D6E0A-DC79-419C-8543-7BEEB601E63B}" dt="2024-02-13T07:59:51.648" v="1661" actId="478"/>
        <pc:sldMkLst>
          <pc:docMk/>
          <pc:sldMk cId="4075917975" sldId="256"/>
        </pc:sldMkLst>
        <pc:spChg chg="del mod">
          <ac:chgData name="田村　千都" userId="f38e9360-4b3f-4838-8745-13a536dc0bb0" providerId="ADAL" clId="{543D6E0A-DC79-419C-8543-7BEEB601E63B}" dt="2024-02-13T07:59:51.648" v="1661" actId="478"/>
          <ac:spMkLst>
            <pc:docMk/>
            <pc:sldMk cId="4075917975" sldId="256"/>
            <ac:spMk id="2" creationId="{7197E4E8-7D18-F9B8-D9DF-4A0736BBE2F4}"/>
          </ac:spMkLst>
        </pc:spChg>
        <pc:spChg chg="mod">
          <ac:chgData name="田村　千都" userId="f38e9360-4b3f-4838-8745-13a536dc0bb0" providerId="ADAL" clId="{543D6E0A-DC79-419C-8543-7BEEB601E63B}" dt="2024-02-13T07:08:35.040" v="1244" actId="14100"/>
          <ac:spMkLst>
            <pc:docMk/>
            <pc:sldMk cId="4075917975" sldId="256"/>
            <ac:spMk id="3" creationId="{6C38827A-DBA3-3CE4-A355-552D7F3B8DA0}"/>
          </ac:spMkLst>
        </pc:spChg>
        <pc:spChg chg="mod">
          <ac:chgData name="田村　千都" userId="f38e9360-4b3f-4838-8745-13a536dc0bb0" providerId="ADAL" clId="{543D6E0A-DC79-419C-8543-7BEEB601E63B}" dt="2024-02-13T07:07:39.224" v="1230" actId="14100"/>
          <ac:spMkLst>
            <pc:docMk/>
            <pc:sldMk cId="4075917975" sldId="256"/>
            <ac:spMk id="4" creationId="{4622BB5B-F305-1145-8976-8673BC1D7069}"/>
          </ac:spMkLst>
        </pc:spChg>
        <pc:spChg chg="mod">
          <ac:chgData name="田村　千都" userId="f38e9360-4b3f-4838-8745-13a536dc0bb0" providerId="ADAL" clId="{543D6E0A-DC79-419C-8543-7BEEB601E63B}" dt="2024-02-13T07:48:50.568" v="1578" actId="1035"/>
          <ac:spMkLst>
            <pc:docMk/>
            <pc:sldMk cId="4075917975" sldId="256"/>
            <ac:spMk id="5" creationId="{3144A516-7A74-2F81-5D26-FD98521509CE}"/>
          </ac:spMkLst>
        </pc:spChg>
        <pc:spChg chg="mod">
          <ac:chgData name="田村　千都" userId="f38e9360-4b3f-4838-8745-13a536dc0bb0" providerId="ADAL" clId="{543D6E0A-DC79-419C-8543-7BEEB601E63B}" dt="2024-02-13T07:09:39.576" v="1288" actId="404"/>
          <ac:spMkLst>
            <pc:docMk/>
            <pc:sldMk cId="4075917975" sldId="256"/>
            <ac:spMk id="6" creationId="{3FB1BB63-15BB-DF5A-2941-47351CF82101}"/>
          </ac:spMkLst>
        </pc:spChg>
        <pc:spChg chg="add mod">
          <ac:chgData name="田村　千都" userId="f38e9360-4b3f-4838-8745-13a536dc0bb0" providerId="ADAL" clId="{543D6E0A-DC79-419C-8543-7BEEB601E63B}" dt="2024-02-13T07:12:32.627" v="1347" actId="1036"/>
          <ac:spMkLst>
            <pc:docMk/>
            <pc:sldMk cId="4075917975" sldId="256"/>
            <ac:spMk id="7" creationId="{A955A364-E8CF-56D2-DA04-7D1A3181B3D6}"/>
          </ac:spMkLst>
        </pc:spChg>
        <pc:spChg chg="mod">
          <ac:chgData name="田村　千都" userId="f38e9360-4b3f-4838-8745-13a536dc0bb0" providerId="ADAL" clId="{543D6E0A-DC79-419C-8543-7BEEB601E63B}" dt="2024-02-13T05:53:31.615" v="840" actId="20577"/>
          <ac:spMkLst>
            <pc:docMk/>
            <pc:sldMk cId="4075917975" sldId="256"/>
            <ac:spMk id="8" creationId="{74BB3059-CF3D-FC96-C2F8-195AC787530D}"/>
          </ac:spMkLst>
        </pc:spChg>
        <pc:spChg chg="add del mod">
          <ac:chgData name="田村　千都" userId="f38e9360-4b3f-4838-8745-13a536dc0bb0" providerId="ADAL" clId="{543D6E0A-DC79-419C-8543-7BEEB601E63B}" dt="2024-02-13T04:53:53.340" v="93" actId="478"/>
          <ac:spMkLst>
            <pc:docMk/>
            <pc:sldMk cId="4075917975" sldId="256"/>
            <ac:spMk id="9" creationId="{B0C2B9C5-5451-2E2A-D6F5-03F915023F49}"/>
          </ac:spMkLst>
        </pc:spChg>
        <pc:spChg chg="mod">
          <ac:chgData name="田村　千都" userId="f38e9360-4b3f-4838-8745-13a536dc0bb0" providerId="ADAL" clId="{543D6E0A-DC79-419C-8543-7BEEB601E63B}" dt="2024-02-13T04:56:17.542" v="145" actId="20577"/>
          <ac:spMkLst>
            <pc:docMk/>
            <pc:sldMk cId="4075917975" sldId="256"/>
            <ac:spMk id="10" creationId="{E5ED3052-1B42-E412-5FBF-8470D95ED3FA}"/>
          </ac:spMkLst>
        </pc:spChg>
        <pc:spChg chg="mod">
          <ac:chgData name="田村　千都" userId="f38e9360-4b3f-4838-8745-13a536dc0bb0" providerId="ADAL" clId="{543D6E0A-DC79-419C-8543-7BEEB601E63B}" dt="2024-02-13T05:53:25.945" v="837" actId="20577"/>
          <ac:spMkLst>
            <pc:docMk/>
            <pc:sldMk cId="4075917975" sldId="256"/>
            <ac:spMk id="11" creationId="{180C8C4C-807B-46DA-2025-583ABBAA0D94}"/>
          </ac:spMkLst>
        </pc:spChg>
        <pc:spChg chg="mod">
          <ac:chgData name="田村　千都" userId="f38e9360-4b3f-4838-8745-13a536dc0bb0" providerId="ADAL" clId="{543D6E0A-DC79-419C-8543-7BEEB601E63B}" dt="2024-02-13T07:07:01.256" v="1217" actId="14100"/>
          <ac:spMkLst>
            <pc:docMk/>
            <pc:sldMk cId="4075917975" sldId="256"/>
            <ac:spMk id="12" creationId="{397E5E13-4ADD-EC26-1ECC-7B2284A71CD1}"/>
          </ac:spMkLst>
        </pc:spChg>
        <pc:spChg chg="mod">
          <ac:chgData name="田村　千都" userId="f38e9360-4b3f-4838-8745-13a536dc0bb0" providerId="ADAL" clId="{543D6E0A-DC79-419C-8543-7BEEB601E63B}" dt="2024-02-13T07:06:57.096" v="1216" actId="14100"/>
          <ac:spMkLst>
            <pc:docMk/>
            <pc:sldMk cId="4075917975" sldId="256"/>
            <ac:spMk id="13" creationId="{E8152CA1-AA28-3B6D-9749-2484E5448458}"/>
          </ac:spMkLst>
        </pc:spChg>
        <pc:spChg chg="add del mod">
          <ac:chgData name="田村　千都" userId="f38e9360-4b3f-4838-8745-13a536dc0bb0" providerId="ADAL" clId="{543D6E0A-DC79-419C-8543-7BEEB601E63B}" dt="2024-02-13T05:55:12.489" v="859" actId="478"/>
          <ac:spMkLst>
            <pc:docMk/>
            <pc:sldMk cId="4075917975" sldId="256"/>
            <ac:spMk id="14" creationId="{2469BC0A-217C-9653-AF61-66EE3F711259}"/>
          </ac:spMkLst>
        </pc:spChg>
        <pc:spChg chg="add del mod">
          <ac:chgData name="田村　千都" userId="f38e9360-4b3f-4838-8745-13a536dc0bb0" providerId="ADAL" clId="{543D6E0A-DC79-419C-8543-7BEEB601E63B}" dt="2024-02-13T05:55:16.921" v="861" actId="478"/>
          <ac:spMkLst>
            <pc:docMk/>
            <pc:sldMk cId="4075917975" sldId="256"/>
            <ac:spMk id="15" creationId="{CAABB2CE-7702-EF78-600A-EA59D1631363}"/>
          </ac:spMkLst>
        </pc:spChg>
        <pc:spChg chg="mod">
          <ac:chgData name="田村　千都" userId="f38e9360-4b3f-4838-8745-13a536dc0bb0" providerId="ADAL" clId="{543D6E0A-DC79-419C-8543-7BEEB601E63B}" dt="2024-02-13T07:06:40.504" v="1213" actId="1076"/>
          <ac:spMkLst>
            <pc:docMk/>
            <pc:sldMk cId="4075917975" sldId="256"/>
            <ac:spMk id="17" creationId="{F275303D-87C7-FC2B-8630-D25E43D0A052}"/>
          </ac:spMkLst>
        </pc:spChg>
        <pc:spChg chg="mod">
          <ac:chgData name="田村　千都" userId="f38e9360-4b3f-4838-8745-13a536dc0bb0" providerId="ADAL" clId="{543D6E0A-DC79-419C-8543-7BEEB601E63B}" dt="2024-02-13T07:06:48.103" v="1214" actId="1076"/>
          <ac:spMkLst>
            <pc:docMk/>
            <pc:sldMk cId="4075917975" sldId="256"/>
            <ac:spMk id="19" creationId="{A4F93074-0B5F-EEC0-BD56-D86828C7D335}"/>
          </ac:spMkLst>
        </pc:spChg>
        <pc:spChg chg="mod">
          <ac:chgData name="田村　千都" userId="f38e9360-4b3f-4838-8745-13a536dc0bb0" providerId="ADAL" clId="{543D6E0A-DC79-419C-8543-7BEEB601E63B}" dt="2024-02-13T05:00:22.467" v="226" actId="164"/>
          <ac:spMkLst>
            <pc:docMk/>
            <pc:sldMk cId="4075917975" sldId="256"/>
            <ac:spMk id="20" creationId="{6D146601-8AF4-FF3F-0070-A45AB2012BAE}"/>
          </ac:spMkLst>
        </pc:spChg>
        <pc:spChg chg="mod">
          <ac:chgData name="田村　千都" userId="f38e9360-4b3f-4838-8745-13a536dc0bb0" providerId="ADAL" clId="{543D6E0A-DC79-419C-8543-7BEEB601E63B}" dt="2024-02-13T07:08:50.772" v="1274" actId="1036"/>
          <ac:spMkLst>
            <pc:docMk/>
            <pc:sldMk cId="4075917975" sldId="256"/>
            <ac:spMk id="25" creationId="{6413657F-BD1F-8077-1A8A-F9B2D36744F2}"/>
          </ac:spMkLst>
        </pc:spChg>
        <pc:spChg chg="mod">
          <ac:chgData name="田村　千都" userId="f38e9360-4b3f-4838-8745-13a536dc0bb0" providerId="ADAL" clId="{543D6E0A-DC79-419C-8543-7BEEB601E63B}" dt="2024-02-13T07:08:54.567" v="1275" actId="14100"/>
          <ac:spMkLst>
            <pc:docMk/>
            <pc:sldMk cId="4075917975" sldId="256"/>
            <ac:spMk id="26" creationId="{DFB95083-4603-3E85-8118-F2C9CB512384}"/>
          </ac:spMkLst>
        </pc:spChg>
        <pc:spChg chg="mod">
          <ac:chgData name="田村　千都" userId="f38e9360-4b3f-4838-8745-13a536dc0bb0" providerId="ADAL" clId="{543D6E0A-DC79-419C-8543-7BEEB601E63B}" dt="2024-02-13T07:10:21.765" v="1309" actId="1036"/>
          <ac:spMkLst>
            <pc:docMk/>
            <pc:sldMk cId="4075917975" sldId="256"/>
            <ac:spMk id="101" creationId="{28A8BF37-526C-A1E6-1380-826FEFF78F2A}"/>
          </ac:spMkLst>
        </pc:spChg>
        <pc:spChg chg="mod ord">
          <ac:chgData name="田村　千都" userId="f38e9360-4b3f-4838-8745-13a536dc0bb0" providerId="ADAL" clId="{543D6E0A-DC79-419C-8543-7BEEB601E63B}" dt="2024-02-13T07:10:21.765" v="1309" actId="1036"/>
          <ac:spMkLst>
            <pc:docMk/>
            <pc:sldMk cId="4075917975" sldId="256"/>
            <ac:spMk id="102" creationId="{6216633D-5AC0-ACDC-6581-53D40F75199F}"/>
          </ac:spMkLst>
        </pc:spChg>
        <pc:spChg chg="mod">
          <ac:chgData name="田村　千都" userId="f38e9360-4b3f-4838-8745-13a536dc0bb0" providerId="ADAL" clId="{543D6E0A-DC79-419C-8543-7BEEB601E63B}" dt="2024-02-13T07:10:21.765" v="1309" actId="1036"/>
          <ac:spMkLst>
            <pc:docMk/>
            <pc:sldMk cId="4075917975" sldId="256"/>
            <ac:spMk id="108" creationId="{078BD20D-ECBA-F8EB-3110-72F9E8335C5A}"/>
          </ac:spMkLst>
        </pc:spChg>
        <pc:spChg chg="mod">
          <ac:chgData name="田村　千都" userId="f38e9360-4b3f-4838-8745-13a536dc0bb0" providerId="ADAL" clId="{543D6E0A-DC79-419C-8543-7BEEB601E63B}" dt="2024-02-13T07:10:21.765" v="1309" actId="1036"/>
          <ac:spMkLst>
            <pc:docMk/>
            <pc:sldMk cId="4075917975" sldId="256"/>
            <ac:spMk id="109" creationId="{208EFE31-B42F-1828-0082-CB940ACC914A}"/>
          </ac:spMkLst>
        </pc:spChg>
        <pc:spChg chg="mod">
          <ac:chgData name="田村　千都" userId="f38e9360-4b3f-4838-8745-13a536dc0bb0" providerId="ADAL" clId="{543D6E0A-DC79-419C-8543-7BEEB601E63B}" dt="2024-02-13T07:10:21.765" v="1309" actId="1036"/>
          <ac:spMkLst>
            <pc:docMk/>
            <pc:sldMk cId="4075917975" sldId="256"/>
            <ac:spMk id="117" creationId="{253D0997-B79C-2E6A-5110-0B252B281E5F}"/>
          </ac:spMkLst>
        </pc:spChg>
        <pc:spChg chg="mod">
          <ac:chgData name="田村　千都" userId="f38e9360-4b3f-4838-8745-13a536dc0bb0" providerId="ADAL" clId="{543D6E0A-DC79-419C-8543-7BEEB601E63B}" dt="2024-02-13T07:10:21.765" v="1309" actId="1036"/>
          <ac:spMkLst>
            <pc:docMk/>
            <pc:sldMk cId="4075917975" sldId="256"/>
            <ac:spMk id="118" creationId="{99CC9B39-AD98-6744-DA32-71C6248C28CF}"/>
          </ac:spMkLst>
        </pc:spChg>
        <pc:spChg chg="mod">
          <ac:chgData name="田村　千都" userId="f38e9360-4b3f-4838-8745-13a536dc0bb0" providerId="ADAL" clId="{543D6E0A-DC79-419C-8543-7BEEB601E63B}" dt="2024-02-13T07:10:21.765" v="1309" actId="1036"/>
          <ac:spMkLst>
            <pc:docMk/>
            <pc:sldMk cId="4075917975" sldId="256"/>
            <ac:spMk id="119" creationId="{F41524CF-D89F-27A4-22CB-AE9F121A77F1}"/>
          </ac:spMkLst>
        </pc:spChg>
        <pc:spChg chg="mod">
          <ac:chgData name="田村　千都" userId="f38e9360-4b3f-4838-8745-13a536dc0bb0" providerId="ADAL" clId="{543D6E0A-DC79-419C-8543-7BEEB601E63B}" dt="2024-02-13T07:10:21.765" v="1309" actId="1036"/>
          <ac:spMkLst>
            <pc:docMk/>
            <pc:sldMk cId="4075917975" sldId="256"/>
            <ac:spMk id="121" creationId="{62831AC1-E459-1281-0754-59D4671D2B54}"/>
          </ac:spMkLst>
        </pc:spChg>
        <pc:spChg chg="mod">
          <ac:chgData name="田村　千都" userId="f38e9360-4b3f-4838-8745-13a536dc0bb0" providerId="ADAL" clId="{543D6E0A-DC79-419C-8543-7BEEB601E63B}" dt="2024-02-13T07:10:21.765" v="1309" actId="1036"/>
          <ac:spMkLst>
            <pc:docMk/>
            <pc:sldMk cId="4075917975" sldId="256"/>
            <ac:spMk id="124" creationId="{10E66DCD-15CE-65CB-62E1-E9032A828965}"/>
          </ac:spMkLst>
        </pc:spChg>
        <pc:spChg chg="mod">
          <ac:chgData name="田村　千都" userId="f38e9360-4b3f-4838-8745-13a536dc0bb0" providerId="ADAL" clId="{543D6E0A-DC79-419C-8543-7BEEB601E63B}" dt="2024-02-13T07:10:21.765" v="1309" actId="1036"/>
          <ac:spMkLst>
            <pc:docMk/>
            <pc:sldMk cId="4075917975" sldId="256"/>
            <ac:spMk id="125" creationId="{40C8BAE2-E19F-A2A7-7835-F4458BB8E605}"/>
          </ac:spMkLst>
        </pc:spChg>
        <pc:spChg chg="mod">
          <ac:chgData name="田村　千都" userId="f38e9360-4b3f-4838-8745-13a536dc0bb0" providerId="ADAL" clId="{543D6E0A-DC79-419C-8543-7BEEB601E63B}" dt="2024-02-13T07:10:21.765" v="1309" actId="1036"/>
          <ac:spMkLst>
            <pc:docMk/>
            <pc:sldMk cId="4075917975" sldId="256"/>
            <ac:spMk id="128" creationId="{C59769FE-AF81-393B-44A5-520DD0653A2D}"/>
          </ac:spMkLst>
        </pc:spChg>
        <pc:spChg chg="mod">
          <ac:chgData name="田村　千都" userId="f38e9360-4b3f-4838-8745-13a536dc0bb0" providerId="ADAL" clId="{543D6E0A-DC79-419C-8543-7BEEB601E63B}" dt="2024-02-13T07:10:21.765" v="1309" actId="1036"/>
          <ac:spMkLst>
            <pc:docMk/>
            <pc:sldMk cId="4075917975" sldId="256"/>
            <ac:spMk id="130" creationId="{99AF2E3B-721C-5F33-E8A7-FC309DDA36E0}"/>
          </ac:spMkLst>
        </pc:spChg>
        <pc:spChg chg="mod">
          <ac:chgData name="田村　千都" userId="f38e9360-4b3f-4838-8745-13a536dc0bb0" providerId="ADAL" clId="{543D6E0A-DC79-419C-8543-7BEEB601E63B}" dt="2024-02-13T07:10:21.765" v="1309" actId="1036"/>
          <ac:spMkLst>
            <pc:docMk/>
            <pc:sldMk cId="4075917975" sldId="256"/>
            <ac:spMk id="131" creationId="{10822DF7-730B-5843-25CD-F12ED97E0DA5}"/>
          </ac:spMkLst>
        </pc:spChg>
        <pc:spChg chg="mod">
          <ac:chgData name="田村　千都" userId="f38e9360-4b3f-4838-8745-13a536dc0bb0" providerId="ADAL" clId="{543D6E0A-DC79-419C-8543-7BEEB601E63B}" dt="2024-02-13T07:10:21.765" v="1309" actId="1036"/>
          <ac:spMkLst>
            <pc:docMk/>
            <pc:sldMk cId="4075917975" sldId="256"/>
            <ac:spMk id="133" creationId="{84054670-F41B-423A-C9CD-7AD1CBEF6DE8}"/>
          </ac:spMkLst>
        </pc:spChg>
        <pc:spChg chg="mod">
          <ac:chgData name="田村　千都" userId="f38e9360-4b3f-4838-8745-13a536dc0bb0" providerId="ADAL" clId="{543D6E0A-DC79-419C-8543-7BEEB601E63B}" dt="2024-02-13T07:10:21.765" v="1309" actId="1036"/>
          <ac:spMkLst>
            <pc:docMk/>
            <pc:sldMk cId="4075917975" sldId="256"/>
            <ac:spMk id="134" creationId="{5F60917B-77C3-6ECD-32C1-496CB4AEB330}"/>
          </ac:spMkLst>
        </pc:spChg>
        <pc:spChg chg="mod">
          <ac:chgData name="田村　千都" userId="f38e9360-4b3f-4838-8745-13a536dc0bb0" providerId="ADAL" clId="{543D6E0A-DC79-419C-8543-7BEEB601E63B}" dt="2024-02-13T07:10:21.765" v="1309" actId="1036"/>
          <ac:spMkLst>
            <pc:docMk/>
            <pc:sldMk cId="4075917975" sldId="256"/>
            <ac:spMk id="135" creationId="{0F426829-B66B-7DCF-B6D2-3AE744F1EF76}"/>
          </ac:spMkLst>
        </pc:spChg>
        <pc:spChg chg="mod">
          <ac:chgData name="田村　千都" userId="f38e9360-4b3f-4838-8745-13a536dc0bb0" providerId="ADAL" clId="{543D6E0A-DC79-419C-8543-7BEEB601E63B}" dt="2024-02-13T07:10:54.415" v="1314" actId="20577"/>
          <ac:spMkLst>
            <pc:docMk/>
            <pc:sldMk cId="4075917975" sldId="256"/>
            <ac:spMk id="140" creationId="{114D50EB-72A2-A8A9-F42C-DA6E439739A3}"/>
          </ac:spMkLst>
        </pc:spChg>
        <pc:spChg chg="add mod">
          <ac:chgData name="田村　千都" userId="f38e9360-4b3f-4838-8745-13a536dc0bb0" providerId="ADAL" clId="{543D6E0A-DC79-419C-8543-7BEEB601E63B}" dt="2024-02-13T07:12:12.950" v="1321" actId="164"/>
          <ac:spMkLst>
            <pc:docMk/>
            <pc:sldMk cId="4075917975" sldId="256"/>
            <ac:spMk id="149" creationId="{B48BDCF6-A2FD-EDD2-BB9D-85E451ED90B0}"/>
          </ac:spMkLst>
        </pc:spChg>
        <pc:spChg chg="add del mod">
          <ac:chgData name="田村　千都" userId="f38e9360-4b3f-4838-8745-13a536dc0bb0" providerId="ADAL" clId="{543D6E0A-DC79-419C-8543-7BEEB601E63B}" dt="2024-02-13T05:50:24.664" v="800" actId="478"/>
          <ac:spMkLst>
            <pc:docMk/>
            <pc:sldMk cId="4075917975" sldId="256"/>
            <ac:spMk id="150" creationId="{948C4090-83A8-3EDF-ACA3-5B3B57CD6266}"/>
          </ac:spMkLst>
        </pc:spChg>
        <pc:spChg chg="add del mod">
          <ac:chgData name="田村　千都" userId="f38e9360-4b3f-4838-8745-13a536dc0bb0" providerId="ADAL" clId="{543D6E0A-DC79-419C-8543-7BEEB601E63B}" dt="2024-02-13T05:51:58.416" v="819" actId="478"/>
          <ac:spMkLst>
            <pc:docMk/>
            <pc:sldMk cId="4075917975" sldId="256"/>
            <ac:spMk id="151" creationId="{8920A6EC-7B7B-6A7E-1BF4-36A1694CAF08}"/>
          </ac:spMkLst>
        </pc:spChg>
        <pc:spChg chg="add del mod">
          <ac:chgData name="田村　千都" userId="f38e9360-4b3f-4838-8745-13a536dc0bb0" providerId="ADAL" clId="{543D6E0A-DC79-419C-8543-7BEEB601E63B}" dt="2024-02-13T05:55:13.344" v="860" actId="478"/>
          <ac:spMkLst>
            <pc:docMk/>
            <pc:sldMk cId="4075917975" sldId="256"/>
            <ac:spMk id="152" creationId="{EE05FD41-F15A-2455-E0F0-24E9D9E0C420}"/>
          </ac:spMkLst>
        </pc:spChg>
        <pc:spChg chg="add mod">
          <ac:chgData name="田村　千都" userId="f38e9360-4b3f-4838-8745-13a536dc0bb0" providerId="ADAL" clId="{543D6E0A-DC79-419C-8543-7BEEB601E63B}" dt="2024-02-13T07:12:01.976" v="1319" actId="164"/>
          <ac:spMkLst>
            <pc:docMk/>
            <pc:sldMk cId="4075917975" sldId="256"/>
            <ac:spMk id="153" creationId="{48358B4C-3A20-CD8D-27F6-6C6C62105290}"/>
          </ac:spMkLst>
        </pc:spChg>
        <pc:spChg chg="add mod">
          <ac:chgData name="田村　千都" userId="f38e9360-4b3f-4838-8745-13a536dc0bb0" providerId="ADAL" clId="{543D6E0A-DC79-419C-8543-7BEEB601E63B}" dt="2024-02-13T07:12:07.256" v="1320" actId="164"/>
          <ac:spMkLst>
            <pc:docMk/>
            <pc:sldMk cId="4075917975" sldId="256"/>
            <ac:spMk id="154" creationId="{4F0D9850-0D2E-9C3B-2D66-34BB859E09DA}"/>
          </ac:spMkLst>
        </pc:spChg>
        <pc:spChg chg="add mod">
          <ac:chgData name="田村　千都" userId="f38e9360-4b3f-4838-8745-13a536dc0bb0" providerId="ADAL" clId="{543D6E0A-DC79-419C-8543-7BEEB601E63B}" dt="2024-02-13T07:11:55.646" v="1318" actId="164"/>
          <ac:spMkLst>
            <pc:docMk/>
            <pc:sldMk cId="4075917975" sldId="256"/>
            <ac:spMk id="155" creationId="{DA4B9912-9EE6-FBBC-D038-CA88C189B0B5}"/>
          </ac:spMkLst>
        </pc:spChg>
        <pc:spChg chg="add mod">
          <ac:chgData name="田村　千都" userId="f38e9360-4b3f-4838-8745-13a536dc0bb0" providerId="ADAL" clId="{543D6E0A-DC79-419C-8543-7BEEB601E63B}" dt="2024-02-13T07:11:37.272" v="1315" actId="1076"/>
          <ac:spMkLst>
            <pc:docMk/>
            <pc:sldMk cId="4075917975" sldId="256"/>
            <ac:spMk id="156" creationId="{8A5A6E06-1D02-9165-D6D6-AB5745534449}"/>
          </ac:spMkLst>
        </pc:spChg>
        <pc:spChg chg="add mod">
          <ac:chgData name="田村　千都" userId="f38e9360-4b3f-4838-8745-13a536dc0bb0" providerId="ADAL" clId="{543D6E0A-DC79-419C-8543-7BEEB601E63B}" dt="2024-02-13T07:11:42.879" v="1316" actId="1076"/>
          <ac:spMkLst>
            <pc:docMk/>
            <pc:sldMk cId="4075917975" sldId="256"/>
            <ac:spMk id="157" creationId="{77FF11D9-FEEC-D2DD-324A-D8AE0A3F2491}"/>
          </ac:spMkLst>
        </pc:spChg>
        <pc:spChg chg="add mod">
          <ac:chgData name="田村　千都" userId="f38e9360-4b3f-4838-8745-13a536dc0bb0" providerId="ADAL" clId="{543D6E0A-DC79-419C-8543-7BEEB601E63B}" dt="2024-02-13T06:02:07.875" v="1171" actId="164"/>
          <ac:spMkLst>
            <pc:docMk/>
            <pc:sldMk cId="4075917975" sldId="256"/>
            <ac:spMk id="158" creationId="{86670DF9-DFD3-D5FE-C58B-2D959DFA1C73}"/>
          </ac:spMkLst>
        </pc:spChg>
        <pc:spChg chg="add mod">
          <ac:chgData name="田村　千都" userId="f38e9360-4b3f-4838-8745-13a536dc0bb0" providerId="ADAL" clId="{543D6E0A-DC79-419C-8543-7BEEB601E63B}" dt="2024-02-13T06:02:17.384" v="1172" actId="164"/>
          <ac:spMkLst>
            <pc:docMk/>
            <pc:sldMk cId="4075917975" sldId="256"/>
            <ac:spMk id="159" creationId="{7F9A4549-2353-91B5-0A11-C5A8242B2F99}"/>
          </ac:spMkLst>
        </pc:spChg>
        <pc:spChg chg="add mod">
          <ac:chgData name="田村　千都" userId="f38e9360-4b3f-4838-8745-13a536dc0bb0" providerId="ADAL" clId="{543D6E0A-DC79-419C-8543-7BEEB601E63B}" dt="2024-02-13T06:02:23.605" v="1173" actId="164"/>
          <ac:spMkLst>
            <pc:docMk/>
            <pc:sldMk cId="4075917975" sldId="256"/>
            <ac:spMk id="160" creationId="{5BC9A129-A079-088F-08AB-16568EEE8C1A}"/>
          </ac:spMkLst>
        </pc:spChg>
        <pc:grpChg chg="add mod">
          <ac:chgData name="田村　千都" userId="f38e9360-4b3f-4838-8745-13a536dc0bb0" providerId="ADAL" clId="{543D6E0A-DC79-419C-8543-7BEEB601E63B}" dt="2024-02-13T05:00:32.302" v="233" actId="164"/>
          <ac:grpSpMkLst>
            <pc:docMk/>
            <pc:sldMk cId="4075917975" sldId="256"/>
            <ac:grpSpMk id="16" creationId="{55938A09-8850-A293-5BD6-E94E3EA77740}"/>
          </ac:grpSpMkLst>
        </pc:grpChg>
        <pc:grpChg chg="add mod">
          <ac:chgData name="田村　千都" userId="f38e9360-4b3f-4838-8745-13a536dc0bb0" providerId="ADAL" clId="{543D6E0A-DC79-419C-8543-7BEEB601E63B}" dt="2024-02-13T05:00:41.067" v="253" actId="164"/>
          <ac:grpSpMkLst>
            <pc:docMk/>
            <pc:sldMk cId="4075917975" sldId="256"/>
            <ac:grpSpMk id="18" creationId="{9A09BEB0-F762-A34F-2765-59DF967A696C}"/>
          </ac:grpSpMkLst>
        </pc:grpChg>
        <pc:grpChg chg="add mod">
          <ac:chgData name="田村　千都" userId="f38e9360-4b3f-4838-8745-13a536dc0bb0" providerId="ADAL" clId="{543D6E0A-DC79-419C-8543-7BEEB601E63B}" dt="2024-02-13T05:00:44.995" v="271" actId="1035"/>
          <ac:grpSpMkLst>
            <pc:docMk/>
            <pc:sldMk cId="4075917975" sldId="256"/>
            <ac:grpSpMk id="21" creationId="{439C8BE4-15C1-D926-2CA8-8229992B335C}"/>
          </ac:grpSpMkLst>
        </pc:grpChg>
        <pc:grpChg chg="add mod">
          <ac:chgData name="田村　千都" userId="f38e9360-4b3f-4838-8745-13a536dc0bb0" providerId="ADAL" clId="{543D6E0A-DC79-419C-8543-7BEEB601E63B}" dt="2024-02-13T07:07:48.399" v="1231" actId="1076"/>
          <ac:grpSpMkLst>
            <pc:docMk/>
            <pc:sldMk cId="4075917975" sldId="256"/>
            <ac:grpSpMk id="23" creationId="{972C7DDD-8934-A8F0-30C8-5AFBBD6E38C8}"/>
          </ac:grpSpMkLst>
        </pc:grpChg>
        <pc:grpChg chg="add mod">
          <ac:chgData name="田村　千都" userId="f38e9360-4b3f-4838-8745-13a536dc0bb0" providerId="ADAL" clId="{543D6E0A-DC79-419C-8543-7BEEB601E63B}" dt="2024-02-13T07:04:47.081" v="1194" actId="164"/>
          <ac:grpSpMkLst>
            <pc:docMk/>
            <pc:sldMk cId="4075917975" sldId="256"/>
            <ac:grpSpMk id="27" creationId="{194FE091-398B-2A48-5C13-94342D441CCE}"/>
          </ac:grpSpMkLst>
        </pc:grpChg>
        <pc:grpChg chg="mod">
          <ac:chgData name="田村　千都" userId="f38e9360-4b3f-4838-8745-13a536dc0bb0" providerId="ADAL" clId="{543D6E0A-DC79-419C-8543-7BEEB601E63B}" dt="2024-02-13T05:01:08.364" v="290" actId="164"/>
          <ac:grpSpMkLst>
            <pc:docMk/>
            <pc:sldMk cId="4075917975" sldId="256"/>
            <ac:grpSpMk id="139" creationId="{928F34A8-1062-15BF-0731-3EC9DA3515C1}"/>
          </ac:grpSpMkLst>
        </pc:grpChg>
        <pc:grpChg chg="add mod">
          <ac:chgData name="田村　千都" userId="f38e9360-4b3f-4838-8745-13a536dc0bb0" providerId="ADAL" clId="{543D6E0A-DC79-419C-8543-7BEEB601E63B}" dt="2024-02-13T07:11:37.272" v="1315" actId="1076"/>
          <ac:grpSpMkLst>
            <pc:docMk/>
            <pc:sldMk cId="4075917975" sldId="256"/>
            <ac:grpSpMk id="161" creationId="{8C30D1F7-788C-BAA6-9B81-B0B54AD42F62}"/>
          </ac:grpSpMkLst>
        </pc:grpChg>
        <pc:grpChg chg="add mod">
          <ac:chgData name="田村　千都" userId="f38e9360-4b3f-4838-8745-13a536dc0bb0" providerId="ADAL" clId="{543D6E0A-DC79-419C-8543-7BEEB601E63B}" dt="2024-02-13T07:11:37.272" v="1315" actId="1076"/>
          <ac:grpSpMkLst>
            <pc:docMk/>
            <pc:sldMk cId="4075917975" sldId="256"/>
            <ac:grpSpMk id="162" creationId="{5CC2D8A1-C1E7-097E-CE1F-76057432FC14}"/>
          </ac:grpSpMkLst>
        </pc:grpChg>
        <pc:grpChg chg="add mod">
          <ac:chgData name="田村　千都" userId="f38e9360-4b3f-4838-8745-13a536dc0bb0" providerId="ADAL" clId="{543D6E0A-DC79-419C-8543-7BEEB601E63B}" dt="2024-02-13T07:11:37.272" v="1315" actId="1076"/>
          <ac:grpSpMkLst>
            <pc:docMk/>
            <pc:sldMk cId="4075917975" sldId="256"/>
            <ac:grpSpMk id="163" creationId="{1EBBF6F0-1A60-EEB6-C53D-5BDA4AC9BC9D}"/>
          </ac:grpSpMkLst>
        </pc:grpChg>
        <pc:grpChg chg="add mod">
          <ac:chgData name="田村　千都" userId="f38e9360-4b3f-4838-8745-13a536dc0bb0" providerId="ADAL" clId="{543D6E0A-DC79-419C-8543-7BEEB601E63B}" dt="2024-02-13T07:07:58.384" v="1232" actId="1076"/>
          <ac:grpSpMkLst>
            <pc:docMk/>
            <pc:sldMk cId="4075917975" sldId="256"/>
            <ac:grpSpMk id="164" creationId="{305E635E-CB9B-04F3-97B1-A747D51A6913}"/>
          </ac:grpSpMkLst>
        </pc:grpChg>
        <pc:grpChg chg="add mod">
          <ac:chgData name="田村　千都" userId="f38e9360-4b3f-4838-8745-13a536dc0bb0" providerId="ADAL" clId="{543D6E0A-DC79-419C-8543-7BEEB601E63B}" dt="2024-02-13T07:12:32.627" v="1347" actId="1036"/>
          <ac:grpSpMkLst>
            <pc:docMk/>
            <pc:sldMk cId="4075917975" sldId="256"/>
            <ac:grpSpMk id="165" creationId="{6551DA3B-8D5F-80F3-0910-8687364ED8FD}"/>
          </ac:grpSpMkLst>
        </pc:grpChg>
        <pc:grpChg chg="add mod">
          <ac:chgData name="田村　千都" userId="f38e9360-4b3f-4838-8745-13a536dc0bb0" providerId="ADAL" clId="{543D6E0A-DC79-419C-8543-7BEEB601E63B}" dt="2024-02-13T07:12:32.627" v="1347" actId="1036"/>
          <ac:grpSpMkLst>
            <pc:docMk/>
            <pc:sldMk cId="4075917975" sldId="256"/>
            <ac:grpSpMk id="166" creationId="{9AFE1836-529B-56A5-697A-7A1F28A43891}"/>
          </ac:grpSpMkLst>
        </pc:grpChg>
        <pc:grpChg chg="add mod">
          <ac:chgData name="田村　千都" userId="f38e9360-4b3f-4838-8745-13a536dc0bb0" providerId="ADAL" clId="{543D6E0A-DC79-419C-8543-7BEEB601E63B}" dt="2024-02-13T07:12:32.627" v="1347" actId="1036"/>
          <ac:grpSpMkLst>
            <pc:docMk/>
            <pc:sldMk cId="4075917975" sldId="256"/>
            <ac:grpSpMk id="167" creationId="{D544BBFA-E089-70E0-3F41-220B96FE3B5B}"/>
          </ac:grpSpMkLst>
        </pc:grpChg>
        <pc:grpChg chg="add mod">
          <ac:chgData name="田村　千都" userId="f38e9360-4b3f-4838-8745-13a536dc0bb0" providerId="ADAL" clId="{543D6E0A-DC79-419C-8543-7BEEB601E63B}" dt="2024-02-13T07:12:32.627" v="1347" actId="1036"/>
          <ac:grpSpMkLst>
            <pc:docMk/>
            <pc:sldMk cId="4075917975" sldId="256"/>
            <ac:grpSpMk id="168" creationId="{003453F5-587C-1FF2-5A9A-2C52DFF0F5D5}"/>
          </ac:grpSpMkLst>
        </pc:grpChg>
        <pc:picChg chg="mod">
          <ac:chgData name="田村　千都" userId="f38e9360-4b3f-4838-8745-13a536dc0bb0" providerId="ADAL" clId="{543D6E0A-DC79-419C-8543-7BEEB601E63B}" dt="2024-02-13T07:06:53.350" v="1215" actId="1076"/>
          <ac:picMkLst>
            <pc:docMk/>
            <pc:sldMk cId="4075917975" sldId="256"/>
            <ac:picMk id="22" creationId="{A7EA231D-A03B-863F-2B06-197AC7141388}"/>
          </ac:picMkLst>
        </pc:picChg>
        <pc:picChg chg="mod">
          <ac:chgData name="田村　千都" userId="f38e9360-4b3f-4838-8745-13a536dc0bb0" providerId="ADAL" clId="{543D6E0A-DC79-419C-8543-7BEEB601E63B}" dt="2024-02-13T07:07:08.670" v="1220" actId="1076"/>
          <ac:picMkLst>
            <pc:docMk/>
            <pc:sldMk cId="4075917975" sldId="256"/>
            <ac:picMk id="24" creationId="{A1FB5C2B-BE01-BC2F-1501-01D9B59B6C63}"/>
          </ac:picMkLst>
        </pc:picChg>
        <pc:picChg chg="add mod modCrop">
          <ac:chgData name="田村　千都" userId="f38e9360-4b3f-4838-8745-13a536dc0bb0" providerId="ADAL" clId="{543D6E0A-DC79-419C-8543-7BEEB601E63B}" dt="2024-02-13T07:11:55.646" v="1318" actId="164"/>
          <ac:picMkLst>
            <pc:docMk/>
            <pc:sldMk cId="4075917975" sldId="256"/>
            <ac:picMk id="29" creationId="{2B53AA7E-0BE2-ECE3-E7D4-43182949D33C}"/>
          </ac:picMkLst>
        </pc:picChg>
        <pc:picChg chg="add mod">
          <ac:chgData name="田村　千都" userId="f38e9360-4b3f-4838-8745-13a536dc0bb0" providerId="ADAL" clId="{543D6E0A-DC79-419C-8543-7BEEB601E63B}" dt="2024-02-13T07:12:01.976" v="1319" actId="164"/>
          <ac:picMkLst>
            <pc:docMk/>
            <pc:sldMk cId="4075917975" sldId="256"/>
            <ac:picMk id="31" creationId="{60A7C4B6-BE94-E74E-A05D-5787C3FA5050}"/>
          </ac:picMkLst>
        </pc:picChg>
        <pc:picChg chg="add mod">
          <ac:chgData name="田村　千都" userId="f38e9360-4b3f-4838-8745-13a536dc0bb0" providerId="ADAL" clId="{543D6E0A-DC79-419C-8543-7BEEB601E63B}" dt="2024-02-13T07:12:07.256" v="1320" actId="164"/>
          <ac:picMkLst>
            <pc:docMk/>
            <pc:sldMk cId="4075917975" sldId="256"/>
            <ac:picMk id="97" creationId="{12F16E71-6B5F-9BF2-6619-15338700824E}"/>
          </ac:picMkLst>
        </pc:picChg>
        <pc:picChg chg="add mod">
          <ac:chgData name="田村　千都" userId="f38e9360-4b3f-4838-8745-13a536dc0bb0" providerId="ADAL" clId="{543D6E0A-DC79-419C-8543-7BEEB601E63B}" dt="2024-02-13T07:12:12.950" v="1321" actId="164"/>
          <ac:picMkLst>
            <pc:docMk/>
            <pc:sldMk cId="4075917975" sldId="256"/>
            <ac:picMk id="99" creationId="{42FEDA6D-AC50-84F7-5D3E-887799A7BA1D}"/>
          </ac:picMkLst>
        </pc:picChg>
        <pc:picChg chg="add mod">
          <ac:chgData name="田村　千都" userId="f38e9360-4b3f-4838-8745-13a536dc0bb0" providerId="ADAL" clId="{543D6E0A-DC79-419C-8543-7BEEB601E63B}" dt="2024-02-13T06:02:07.875" v="1171" actId="164"/>
          <ac:picMkLst>
            <pc:docMk/>
            <pc:sldMk cId="4075917975" sldId="256"/>
            <ac:picMk id="104" creationId="{D600649E-622D-0326-9F17-403F9B1EDB8A}"/>
          </ac:picMkLst>
        </pc:picChg>
        <pc:picChg chg="mod">
          <ac:chgData name="田村　千都" userId="f38e9360-4b3f-4838-8745-13a536dc0bb0" providerId="ADAL" clId="{543D6E0A-DC79-419C-8543-7BEEB601E63B}" dt="2024-02-13T07:10:21.765" v="1309" actId="1036"/>
          <ac:picMkLst>
            <pc:docMk/>
            <pc:sldMk cId="4075917975" sldId="256"/>
            <ac:picMk id="107" creationId="{B6F0956E-9A6A-52A8-394A-D68B8117AD7B}"/>
          </ac:picMkLst>
        </pc:picChg>
        <pc:picChg chg="mod">
          <ac:chgData name="田村　千都" userId="f38e9360-4b3f-4838-8745-13a536dc0bb0" providerId="ADAL" clId="{543D6E0A-DC79-419C-8543-7BEEB601E63B}" dt="2024-02-13T07:10:21.765" v="1309" actId="1036"/>
          <ac:picMkLst>
            <pc:docMk/>
            <pc:sldMk cId="4075917975" sldId="256"/>
            <ac:picMk id="112" creationId="{88314A38-1FA2-3222-7571-48B414EDD1DF}"/>
          </ac:picMkLst>
        </pc:picChg>
        <pc:picChg chg="add mod">
          <ac:chgData name="田村　千都" userId="f38e9360-4b3f-4838-8745-13a536dc0bb0" providerId="ADAL" clId="{543D6E0A-DC79-419C-8543-7BEEB601E63B}" dt="2024-02-13T06:02:17.384" v="1172" actId="164"/>
          <ac:picMkLst>
            <pc:docMk/>
            <pc:sldMk cId="4075917975" sldId="256"/>
            <ac:picMk id="113" creationId="{0534496B-608C-B607-9BCD-58FD2E089A9D}"/>
          </ac:picMkLst>
        </pc:picChg>
        <pc:picChg chg="mod">
          <ac:chgData name="田村　千都" userId="f38e9360-4b3f-4838-8745-13a536dc0bb0" providerId="ADAL" clId="{543D6E0A-DC79-419C-8543-7BEEB601E63B}" dt="2024-02-13T07:10:21.765" v="1309" actId="1036"/>
          <ac:picMkLst>
            <pc:docMk/>
            <pc:sldMk cId="4075917975" sldId="256"/>
            <ac:picMk id="114" creationId="{19D37FC2-89A0-83EB-4BF7-449C2CC41663}"/>
          </ac:picMkLst>
        </pc:picChg>
        <pc:picChg chg="mod">
          <ac:chgData name="田村　千都" userId="f38e9360-4b3f-4838-8745-13a536dc0bb0" providerId="ADAL" clId="{543D6E0A-DC79-419C-8543-7BEEB601E63B}" dt="2024-02-13T07:10:21.765" v="1309" actId="1036"/>
          <ac:picMkLst>
            <pc:docMk/>
            <pc:sldMk cId="4075917975" sldId="256"/>
            <ac:picMk id="116" creationId="{373013A4-D469-DBCD-25F3-3F7DB9BE8786}"/>
          </ac:picMkLst>
        </pc:picChg>
        <pc:picChg chg="mod">
          <ac:chgData name="田村　千都" userId="f38e9360-4b3f-4838-8745-13a536dc0bb0" providerId="ADAL" clId="{543D6E0A-DC79-419C-8543-7BEEB601E63B}" dt="2024-02-13T07:10:21.765" v="1309" actId="1036"/>
          <ac:picMkLst>
            <pc:docMk/>
            <pc:sldMk cId="4075917975" sldId="256"/>
            <ac:picMk id="122" creationId="{56760D27-1377-4545-0A7D-D06AAADA7009}"/>
          </ac:picMkLst>
        </pc:picChg>
        <pc:picChg chg="mod">
          <ac:chgData name="田村　千都" userId="f38e9360-4b3f-4838-8745-13a536dc0bb0" providerId="ADAL" clId="{543D6E0A-DC79-419C-8543-7BEEB601E63B}" dt="2024-02-13T07:10:21.765" v="1309" actId="1036"/>
          <ac:picMkLst>
            <pc:docMk/>
            <pc:sldMk cId="4075917975" sldId="256"/>
            <ac:picMk id="127" creationId="{453295A3-A6C4-20EC-43D3-483C15E46860}"/>
          </ac:picMkLst>
        </pc:picChg>
        <pc:picChg chg="mod">
          <ac:chgData name="田村　千都" userId="f38e9360-4b3f-4838-8745-13a536dc0bb0" providerId="ADAL" clId="{543D6E0A-DC79-419C-8543-7BEEB601E63B}" dt="2024-02-13T07:10:21.765" v="1309" actId="1036"/>
          <ac:picMkLst>
            <pc:docMk/>
            <pc:sldMk cId="4075917975" sldId="256"/>
            <ac:picMk id="129" creationId="{600F575C-135E-6652-30CD-5A4AD58B4207}"/>
          </ac:picMkLst>
        </pc:picChg>
        <pc:picChg chg="add mod">
          <ac:chgData name="田村　千都" userId="f38e9360-4b3f-4838-8745-13a536dc0bb0" providerId="ADAL" clId="{543D6E0A-DC79-419C-8543-7BEEB601E63B}" dt="2024-02-13T06:02:23.605" v="1173" actId="164"/>
          <ac:picMkLst>
            <pc:docMk/>
            <pc:sldMk cId="4075917975" sldId="256"/>
            <ac:picMk id="136" creationId="{B1FF67F4-BE11-7F99-8152-BEAC34ED9693}"/>
          </ac:picMkLst>
        </pc:picChg>
        <pc:picChg chg="add mod">
          <ac:chgData name="田村　千都" userId="f38e9360-4b3f-4838-8745-13a536dc0bb0" providerId="ADAL" clId="{543D6E0A-DC79-419C-8543-7BEEB601E63B}" dt="2024-02-13T06:02:07.875" v="1171" actId="164"/>
          <ac:picMkLst>
            <pc:docMk/>
            <pc:sldMk cId="4075917975" sldId="256"/>
            <ac:picMk id="142" creationId="{7EF884F8-9D00-B77C-FC7E-6527AAA88376}"/>
          </ac:picMkLst>
        </pc:picChg>
        <pc:picChg chg="add mod">
          <ac:chgData name="田村　千都" userId="f38e9360-4b3f-4838-8745-13a536dc0bb0" providerId="ADAL" clId="{543D6E0A-DC79-419C-8543-7BEEB601E63B}" dt="2024-02-13T06:02:17.384" v="1172" actId="164"/>
          <ac:picMkLst>
            <pc:docMk/>
            <pc:sldMk cId="4075917975" sldId="256"/>
            <ac:picMk id="144" creationId="{411724ED-6609-7BE2-EC75-52903E190C86}"/>
          </ac:picMkLst>
        </pc:picChg>
        <pc:picChg chg="add mod">
          <ac:chgData name="田村　千都" userId="f38e9360-4b3f-4838-8745-13a536dc0bb0" providerId="ADAL" clId="{543D6E0A-DC79-419C-8543-7BEEB601E63B}" dt="2024-02-13T06:02:23.605" v="1173" actId="164"/>
          <ac:picMkLst>
            <pc:docMk/>
            <pc:sldMk cId="4075917975" sldId="256"/>
            <ac:picMk id="146" creationId="{09E51FFA-2985-138A-2DC6-2105A0E4C22F}"/>
          </ac:picMkLst>
        </pc:picChg>
        <pc:picChg chg="add mod">
          <ac:chgData name="田村　千都" userId="f38e9360-4b3f-4838-8745-13a536dc0bb0" providerId="ADAL" clId="{543D6E0A-DC79-419C-8543-7BEEB601E63B}" dt="2024-02-13T07:11:45.127" v="1317" actId="1076"/>
          <ac:picMkLst>
            <pc:docMk/>
            <pc:sldMk cId="4075917975" sldId="256"/>
            <ac:picMk id="148" creationId="{9A6FF487-4B1A-6AD2-E76B-0B987EE464F6}"/>
          </ac:picMkLst>
        </pc:picChg>
      </pc:sldChg>
      <pc:sldChg chg="modSp add del mod">
        <pc:chgData name="田村　千都" userId="f38e9360-4b3f-4838-8745-13a536dc0bb0" providerId="ADAL" clId="{543D6E0A-DC79-419C-8543-7BEEB601E63B}" dt="2024-02-13T07:13:18.884" v="1348" actId="2696"/>
        <pc:sldMkLst>
          <pc:docMk/>
          <pc:sldMk cId="1181714409" sldId="257"/>
        </pc:sldMkLst>
        <pc:spChg chg="mod">
          <ac:chgData name="田村　千都" userId="f38e9360-4b3f-4838-8745-13a536dc0bb0" providerId="ADAL" clId="{543D6E0A-DC79-419C-8543-7BEEB601E63B}" dt="2024-02-13T05:40:17.971" v="437" actId="1076"/>
          <ac:spMkLst>
            <pc:docMk/>
            <pc:sldMk cId="1181714409" sldId="257"/>
            <ac:spMk id="8" creationId="{3144A92D-FBA5-DE9D-41B2-098D014D1102}"/>
          </ac:spMkLst>
        </pc:spChg>
        <pc:spChg chg="mod">
          <ac:chgData name="田村　千都" userId="f38e9360-4b3f-4838-8745-13a536dc0bb0" providerId="ADAL" clId="{543D6E0A-DC79-419C-8543-7BEEB601E63B}" dt="2024-02-13T05:40:52.324" v="464" actId="14100"/>
          <ac:spMkLst>
            <pc:docMk/>
            <pc:sldMk cId="1181714409" sldId="257"/>
            <ac:spMk id="11" creationId="{B95E6E19-C891-E552-A7D5-F6E2C8AD99EC}"/>
          </ac:spMkLst>
        </pc:spChg>
        <pc:spChg chg="mod">
          <ac:chgData name="田村　千都" userId="f38e9360-4b3f-4838-8745-13a536dc0bb0" providerId="ADAL" clId="{543D6E0A-DC79-419C-8543-7BEEB601E63B}" dt="2024-02-13T05:40:39.999" v="460" actId="1035"/>
          <ac:spMkLst>
            <pc:docMk/>
            <pc:sldMk cId="1181714409" sldId="257"/>
            <ac:spMk id="140" creationId="{8E3BA4DF-641C-654B-39DE-B349F0FEED76}"/>
          </ac:spMkLst>
        </pc:spChg>
      </pc:sldChg>
      <pc:sldChg chg="addSp delSp modSp add mod ord modNotesTx">
        <pc:chgData name="田村　千都" userId="f38e9360-4b3f-4838-8745-13a536dc0bb0" providerId="ADAL" clId="{543D6E0A-DC79-419C-8543-7BEEB601E63B}" dt="2024-02-21T01:35:57.482" v="2168" actId="20577"/>
        <pc:sldMkLst>
          <pc:docMk/>
          <pc:sldMk cId="1572196776" sldId="257"/>
        </pc:sldMkLst>
        <pc:spChg chg="del mod">
          <ac:chgData name="田村　千都" userId="f38e9360-4b3f-4838-8745-13a536dc0bb0" providerId="ADAL" clId="{543D6E0A-DC79-419C-8543-7BEEB601E63B}" dt="2024-02-13T07:59:27.769" v="1659" actId="478"/>
          <ac:spMkLst>
            <pc:docMk/>
            <pc:sldMk cId="1572196776" sldId="257"/>
            <ac:spMk id="2" creationId="{2C32BDDA-F358-1402-48C9-63B0B506B351}"/>
          </ac:spMkLst>
        </pc:spChg>
        <pc:spChg chg="mod">
          <ac:chgData name="田村　千都" userId="f38e9360-4b3f-4838-8745-13a536dc0bb0" providerId="ADAL" clId="{543D6E0A-DC79-419C-8543-7BEEB601E63B}" dt="2024-02-21T01:28:49.736" v="2138" actId="14100"/>
          <ac:spMkLst>
            <pc:docMk/>
            <pc:sldMk cId="1572196776" sldId="257"/>
            <ac:spMk id="3" creationId="{FC0DD9D3-08A5-EA77-A746-B748EDC82AD6}"/>
          </ac:spMkLst>
        </pc:spChg>
        <pc:spChg chg="mod">
          <ac:chgData name="田村　千都" userId="f38e9360-4b3f-4838-8745-13a536dc0bb0" providerId="ADAL" clId="{543D6E0A-DC79-419C-8543-7BEEB601E63B}" dt="2024-02-13T08:02:14.270" v="1676" actId="1035"/>
          <ac:spMkLst>
            <pc:docMk/>
            <pc:sldMk cId="1572196776" sldId="257"/>
            <ac:spMk id="5" creationId="{B0947B21-EC64-D7A9-069D-B30D9FE24538}"/>
          </ac:spMkLst>
        </pc:spChg>
        <pc:spChg chg="mod">
          <ac:chgData name="田村　千都" userId="f38e9360-4b3f-4838-8745-13a536dc0bb0" providerId="ADAL" clId="{543D6E0A-DC79-419C-8543-7BEEB601E63B}" dt="2024-02-21T01:28:31.085" v="2137" actId="14100"/>
          <ac:spMkLst>
            <pc:docMk/>
            <pc:sldMk cId="1572196776" sldId="257"/>
            <ac:spMk id="6" creationId="{8DFA02D5-4823-BC75-9381-7016C27E7212}"/>
          </ac:spMkLst>
        </pc:spChg>
        <pc:spChg chg="mod">
          <ac:chgData name="田村　千都" userId="f38e9360-4b3f-4838-8745-13a536dc0bb0" providerId="ADAL" clId="{543D6E0A-DC79-419C-8543-7BEEB601E63B}" dt="2024-02-13T08:16:51.952" v="1768" actId="403"/>
          <ac:spMkLst>
            <pc:docMk/>
            <pc:sldMk cId="1572196776" sldId="257"/>
            <ac:spMk id="7" creationId="{44225AFC-B2F3-D228-D303-0F48A66C27B5}"/>
          </ac:spMkLst>
        </pc:spChg>
        <pc:spChg chg="mod">
          <ac:chgData name="田村　千都" userId="f38e9360-4b3f-4838-8745-13a536dc0bb0" providerId="ADAL" clId="{543D6E0A-DC79-419C-8543-7BEEB601E63B}" dt="2024-02-21T01:29:58.806" v="2158" actId="14100"/>
          <ac:spMkLst>
            <pc:docMk/>
            <pc:sldMk cId="1572196776" sldId="257"/>
            <ac:spMk id="8" creationId="{8C6117E2-E428-FD54-A350-C3C54004E0C0}"/>
          </ac:spMkLst>
        </pc:spChg>
        <pc:spChg chg="mod">
          <ac:chgData name="田村　千都" userId="f38e9360-4b3f-4838-8745-13a536dc0bb0" providerId="ADAL" clId="{543D6E0A-DC79-419C-8543-7BEEB601E63B}" dt="2024-02-21T01:30:10.168" v="2160" actId="14100"/>
          <ac:spMkLst>
            <pc:docMk/>
            <pc:sldMk cId="1572196776" sldId="257"/>
            <ac:spMk id="10" creationId="{8DEB60E6-B952-4F6B-2516-E51EE7943713}"/>
          </ac:spMkLst>
        </pc:spChg>
        <pc:spChg chg="mod">
          <ac:chgData name="田村　千都" userId="f38e9360-4b3f-4838-8745-13a536dc0bb0" providerId="ADAL" clId="{543D6E0A-DC79-419C-8543-7BEEB601E63B}" dt="2024-02-13T08:14:19.430" v="1760" actId="14100"/>
          <ac:spMkLst>
            <pc:docMk/>
            <pc:sldMk cId="1572196776" sldId="257"/>
            <ac:spMk id="11" creationId="{C3CD35C2-45F4-E723-4738-ADA0B975F937}"/>
          </ac:spMkLst>
        </pc:spChg>
        <pc:spChg chg="mod topLvl">
          <ac:chgData name="田村　千都" userId="f38e9360-4b3f-4838-8745-13a536dc0bb0" providerId="ADAL" clId="{543D6E0A-DC79-419C-8543-7BEEB601E63B}" dt="2024-02-21T01:22:46.244" v="2067" actId="113"/>
          <ac:spMkLst>
            <pc:docMk/>
            <pc:sldMk cId="1572196776" sldId="257"/>
            <ac:spMk id="15" creationId="{FE1E6663-9D7B-0538-B078-8D4083764B90}"/>
          </ac:spMkLst>
        </pc:spChg>
        <pc:spChg chg="mod">
          <ac:chgData name="田村　千都" userId="f38e9360-4b3f-4838-8745-13a536dc0bb0" providerId="ADAL" clId="{543D6E0A-DC79-419C-8543-7BEEB601E63B}" dt="2024-02-21T01:27:29.977" v="2133" actId="1036"/>
          <ac:spMkLst>
            <pc:docMk/>
            <pc:sldMk cId="1572196776" sldId="257"/>
            <ac:spMk id="25" creationId="{C6E613F1-6260-579B-6A0F-F8D379179CB1}"/>
          </ac:spMkLst>
        </pc:spChg>
        <pc:spChg chg="mod">
          <ac:chgData name="田村　千都" userId="f38e9360-4b3f-4838-8745-13a536dc0bb0" providerId="ADAL" clId="{543D6E0A-DC79-419C-8543-7BEEB601E63B}" dt="2024-02-21T01:27:29.977" v="2133" actId="1036"/>
          <ac:spMkLst>
            <pc:docMk/>
            <pc:sldMk cId="1572196776" sldId="257"/>
            <ac:spMk id="26" creationId="{43AD5E1A-140F-8331-7381-68D3AC7AAB14}"/>
          </ac:spMkLst>
        </pc:spChg>
        <pc:spChg chg="mod">
          <ac:chgData name="田村　千都" userId="f38e9360-4b3f-4838-8745-13a536dc0bb0" providerId="ADAL" clId="{543D6E0A-DC79-419C-8543-7BEEB601E63B}" dt="2024-02-21T01:17:30.614" v="2000" actId="1076"/>
          <ac:spMkLst>
            <pc:docMk/>
            <pc:sldMk cId="1572196776" sldId="257"/>
            <ac:spMk id="56" creationId="{4F263975-D814-0A80-3555-20F9DAEAD4CD}"/>
          </ac:spMkLst>
        </pc:spChg>
        <pc:spChg chg="mod">
          <ac:chgData name="田村　千都" userId="f38e9360-4b3f-4838-8745-13a536dc0bb0" providerId="ADAL" clId="{543D6E0A-DC79-419C-8543-7BEEB601E63B}" dt="2024-02-21T01:17:19.524" v="1999" actId="1076"/>
          <ac:spMkLst>
            <pc:docMk/>
            <pc:sldMk cId="1572196776" sldId="257"/>
            <ac:spMk id="57" creationId="{01537450-B13B-A4AB-3CE6-03B53CB31104}"/>
          </ac:spMkLst>
        </pc:spChg>
        <pc:spChg chg="add del mod">
          <ac:chgData name="田村　千都" userId="f38e9360-4b3f-4838-8745-13a536dc0bb0" providerId="ADAL" clId="{543D6E0A-DC79-419C-8543-7BEEB601E63B}" dt="2024-02-21T01:17:15.220" v="1998" actId="1076"/>
          <ac:spMkLst>
            <pc:docMk/>
            <pc:sldMk cId="1572196776" sldId="257"/>
            <ac:spMk id="58" creationId="{383DC42E-EFB4-0788-93CD-CEC24A2B09B1}"/>
          </ac:spMkLst>
        </pc:spChg>
        <pc:spChg chg="mod">
          <ac:chgData name="田村　千都" userId="f38e9360-4b3f-4838-8745-13a536dc0bb0" providerId="ADAL" clId="{543D6E0A-DC79-419C-8543-7BEEB601E63B}" dt="2024-02-21T01:29:26.963" v="2156" actId="1037"/>
          <ac:spMkLst>
            <pc:docMk/>
            <pc:sldMk cId="1572196776" sldId="257"/>
            <ac:spMk id="80" creationId="{972B6D9F-F317-E49D-ABF0-77392325A748}"/>
          </ac:spMkLst>
        </pc:spChg>
        <pc:spChg chg="mod">
          <ac:chgData name="田村　千都" userId="f38e9360-4b3f-4838-8745-13a536dc0bb0" providerId="ADAL" clId="{543D6E0A-DC79-419C-8543-7BEEB601E63B}" dt="2024-02-21T01:29:26.963" v="2156" actId="1037"/>
          <ac:spMkLst>
            <pc:docMk/>
            <pc:sldMk cId="1572196776" sldId="257"/>
            <ac:spMk id="84" creationId="{96067099-495F-EE86-4139-9758AA790347}"/>
          </ac:spMkLst>
        </pc:spChg>
        <pc:spChg chg="mod">
          <ac:chgData name="田村　千都" userId="f38e9360-4b3f-4838-8745-13a536dc0bb0" providerId="ADAL" clId="{543D6E0A-DC79-419C-8543-7BEEB601E63B}" dt="2024-02-21T01:22:48.577" v="2068" actId="113"/>
          <ac:spMkLst>
            <pc:docMk/>
            <pc:sldMk cId="1572196776" sldId="257"/>
            <ac:spMk id="100" creationId="{1C843747-5E25-E884-8CA5-0213C2DA71ED}"/>
          </ac:spMkLst>
        </pc:spChg>
        <pc:spChg chg="add mod">
          <ac:chgData name="田村　千都" userId="f38e9360-4b3f-4838-8745-13a536dc0bb0" providerId="ADAL" clId="{543D6E0A-DC79-419C-8543-7BEEB601E63B}" dt="2024-02-13T08:33:27.500" v="1951" actId="14100"/>
          <ac:spMkLst>
            <pc:docMk/>
            <pc:sldMk cId="1572196776" sldId="257"/>
            <ac:spMk id="132" creationId="{0D041762-63E3-5507-95A4-5302BCE037C3}"/>
          </ac:spMkLst>
        </pc:spChg>
        <pc:spChg chg="mod">
          <ac:chgData name="田村　千都" userId="f38e9360-4b3f-4838-8745-13a536dc0bb0" providerId="ADAL" clId="{543D6E0A-DC79-419C-8543-7BEEB601E63B}" dt="2024-02-21T01:29:32.757" v="2157" actId="14100"/>
          <ac:spMkLst>
            <pc:docMk/>
            <pc:sldMk cId="1572196776" sldId="257"/>
            <ac:spMk id="140" creationId="{3A0BFA39-2CF3-71AE-9BEC-BDFDB93293E8}"/>
          </ac:spMkLst>
        </pc:spChg>
        <pc:spChg chg="add mod">
          <ac:chgData name="田村　千都" userId="f38e9360-4b3f-4838-8745-13a536dc0bb0" providerId="ADAL" clId="{543D6E0A-DC79-419C-8543-7BEEB601E63B}" dt="2024-02-13T08:33:31.010" v="1952" actId="14100"/>
          <ac:spMkLst>
            <pc:docMk/>
            <pc:sldMk cId="1572196776" sldId="257"/>
            <ac:spMk id="141" creationId="{74033C07-2EC8-7593-8DE5-B1E67D6C763B}"/>
          </ac:spMkLst>
        </pc:spChg>
        <pc:spChg chg="add mod">
          <ac:chgData name="田村　千都" userId="f38e9360-4b3f-4838-8745-13a536dc0bb0" providerId="ADAL" clId="{543D6E0A-DC79-419C-8543-7BEEB601E63B}" dt="2024-02-13T08:33:52.181" v="1954" actId="1076"/>
          <ac:spMkLst>
            <pc:docMk/>
            <pc:sldMk cId="1572196776" sldId="257"/>
            <ac:spMk id="143" creationId="{51547655-A21F-3978-5CFC-9592CD841E93}"/>
          </ac:spMkLst>
        </pc:spChg>
        <pc:spChg chg="add del mod">
          <ac:chgData name="田村　千都" userId="f38e9360-4b3f-4838-8745-13a536dc0bb0" providerId="ADAL" clId="{543D6E0A-DC79-419C-8543-7BEEB601E63B}" dt="2024-02-13T08:34:20.298" v="1957" actId="478"/>
          <ac:spMkLst>
            <pc:docMk/>
            <pc:sldMk cId="1572196776" sldId="257"/>
            <ac:spMk id="145" creationId="{C4F4D231-A5E2-368D-3B36-FA5BEDC13A0C}"/>
          </ac:spMkLst>
        </pc:spChg>
        <pc:spChg chg="add del">
          <ac:chgData name="田村　千都" userId="f38e9360-4b3f-4838-8745-13a536dc0bb0" providerId="ADAL" clId="{543D6E0A-DC79-419C-8543-7BEEB601E63B}" dt="2024-02-13T08:35:01.961" v="1959" actId="478"/>
          <ac:spMkLst>
            <pc:docMk/>
            <pc:sldMk cId="1572196776" sldId="257"/>
            <ac:spMk id="147" creationId="{B7B5C377-3459-4722-C78C-A4593DC8A120}"/>
          </ac:spMkLst>
        </pc:spChg>
        <pc:spChg chg="mod">
          <ac:chgData name="田村　千都" userId="f38e9360-4b3f-4838-8745-13a536dc0bb0" providerId="ADAL" clId="{543D6E0A-DC79-419C-8543-7BEEB601E63B}" dt="2024-02-21T01:22:30.814" v="2063" actId="113"/>
          <ac:spMkLst>
            <pc:docMk/>
            <pc:sldMk cId="1572196776" sldId="257"/>
            <ac:spMk id="149" creationId="{A50535C1-3BDB-C81C-3BDA-02065159F29C}"/>
          </ac:spMkLst>
        </pc:spChg>
        <pc:spChg chg="add mod">
          <ac:chgData name="田村　千都" userId="f38e9360-4b3f-4838-8745-13a536dc0bb0" providerId="ADAL" clId="{543D6E0A-DC79-419C-8543-7BEEB601E63B}" dt="2024-02-13T08:37:31.632" v="1974" actId="1038"/>
          <ac:spMkLst>
            <pc:docMk/>
            <pc:sldMk cId="1572196776" sldId="257"/>
            <ac:spMk id="150" creationId="{B6131467-49B4-8B15-B6ED-BCD9B531AA66}"/>
          </ac:spMkLst>
        </pc:spChg>
        <pc:spChg chg="mod">
          <ac:chgData name="田村　千都" userId="f38e9360-4b3f-4838-8745-13a536dc0bb0" providerId="ADAL" clId="{543D6E0A-DC79-419C-8543-7BEEB601E63B}" dt="2024-02-21T01:22:23.638" v="2061" actId="113"/>
          <ac:spMkLst>
            <pc:docMk/>
            <pc:sldMk cId="1572196776" sldId="257"/>
            <ac:spMk id="153" creationId="{7802EA1D-4C7D-93B4-E6BC-BFCD49F995EB}"/>
          </ac:spMkLst>
        </pc:spChg>
        <pc:spChg chg="mod">
          <ac:chgData name="田村　千都" userId="f38e9360-4b3f-4838-8745-13a536dc0bb0" providerId="ADAL" clId="{543D6E0A-DC79-419C-8543-7BEEB601E63B}" dt="2024-02-21T01:22:27.894" v="2062" actId="113"/>
          <ac:spMkLst>
            <pc:docMk/>
            <pc:sldMk cId="1572196776" sldId="257"/>
            <ac:spMk id="154" creationId="{ED8F7D44-7D43-B822-A44A-D4FEB8599AF8}"/>
          </ac:spMkLst>
        </pc:spChg>
        <pc:spChg chg="mod">
          <ac:chgData name="田村　千都" userId="f38e9360-4b3f-4838-8745-13a536dc0bb0" providerId="ADAL" clId="{543D6E0A-DC79-419C-8543-7BEEB601E63B}" dt="2024-02-21T01:22:15.745" v="2058" actId="115"/>
          <ac:spMkLst>
            <pc:docMk/>
            <pc:sldMk cId="1572196776" sldId="257"/>
            <ac:spMk id="155" creationId="{1E4E7722-2EAC-847E-051E-B422CB2C7FA0}"/>
          </ac:spMkLst>
        </pc:spChg>
        <pc:spChg chg="mod">
          <ac:chgData name="田村　千都" userId="f38e9360-4b3f-4838-8745-13a536dc0bb0" providerId="ADAL" clId="{543D6E0A-DC79-419C-8543-7BEEB601E63B}" dt="2024-02-13T08:16:56.650" v="1769" actId="403"/>
          <ac:spMkLst>
            <pc:docMk/>
            <pc:sldMk cId="1572196776" sldId="257"/>
            <ac:spMk id="156" creationId="{ADEDD7E5-FFE4-F4D5-91C1-1CA042175F75}"/>
          </ac:spMkLst>
        </pc:spChg>
        <pc:spChg chg="mod">
          <ac:chgData name="田村　千都" userId="f38e9360-4b3f-4838-8745-13a536dc0bb0" providerId="ADAL" clId="{543D6E0A-DC79-419C-8543-7BEEB601E63B}" dt="2024-02-13T08:17:18.717" v="1773" actId="14100"/>
          <ac:spMkLst>
            <pc:docMk/>
            <pc:sldMk cId="1572196776" sldId="257"/>
            <ac:spMk id="157" creationId="{08EB2279-FAD6-E772-B42E-C121A3734F6E}"/>
          </ac:spMkLst>
        </pc:spChg>
        <pc:spChg chg="mod">
          <ac:chgData name="田村　千都" userId="f38e9360-4b3f-4838-8745-13a536dc0bb0" providerId="ADAL" clId="{543D6E0A-DC79-419C-8543-7BEEB601E63B}" dt="2024-02-21T01:22:38.408" v="2064" actId="113"/>
          <ac:spMkLst>
            <pc:docMk/>
            <pc:sldMk cId="1572196776" sldId="257"/>
            <ac:spMk id="158" creationId="{70EDB9B8-DEB6-A268-4AB0-9A61FE08B3F4}"/>
          </ac:spMkLst>
        </pc:spChg>
        <pc:spChg chg="mod">
          <ac:chgData name="田村　千都" userId="f38e9360-4b3f-4838-8745-13a536dc0bb0" providerId="ADAL" clId="{543D6E0A-DC79-419C-8543-7BEEB601E63B}" dt="2024-02-21T01:22:40.995" v="2065" actId="113"/>
          <ac:spMkLst>
            <pc:docMk/>
            <pc:sldMk cId="1572196776" sldId="257"/>
            <ac:spMk id="159" creationId="{8BFF2621-8843-942C-0539-0C4ECC8694F2}"/>
          </ac:spMkLst>
        </pc:spChg>
        <pc:spChg chg="mod">
          <ac:chgData name="田村　千都" userId="f38e9360-4b3f-4838-8745-13a536dc0bb0" providerId="ADAL" clId="{543D6E0A-DC79-419C-8543-7BEEB601E63B}" dt="2024-02-21T01:22:43.731" v="2066" actId="113"/>
          <ac:spMkLst>
            <pc:docMk/>
            <pc:sldMk cId="1572196776" sldId="257"/>
            <ac:spMk id="160" creationId="{4770B11B-B135-D0A6-AC1E-BF2BAE043D48}"/>
          </ac:spMkLst>
        </pc:spChg>
        <pc:grpChg chg="add del mod">
          <ac:chgData name="田村　千都" userId="f38e9360-4b3f-4838-8745-13a536dc0bb0" providerId="ADAL" clId="{543D6E0A-DC79-419C-8543-7BEEB601E63B}" dt="2024-02-13T07:44:52.144" v="1484" actId="478"/>
          <ac:grpSpMkLst>
            <pc:docMk/>
            <pc:sldMk cId="1572196776" sldId="257"/>
            <ac:grpSpMk id="9" creationId="{249E56E0-F66E-7FF8-AA8E-A1CCD3686889}"/>
          </ac:grpSpMkLst>
        </pc:grpChg>
        <pc:grpChg chg="mod">
          <ac:chgData name="田村　千都" userId="f38e9360-4b3f-4838-8745-13a536dc0bb0" providerId="ADAL" clId="{543D6E0A-DC79-419C-8543-7BEEB601E63B}" dt="2024-02-13T07:53:28.477" v="1609" actId="1076"/>
          <ac:grpSpMkLst>
            <pc:docMk/>
            <pc:sldMk cId="1572196776" sldId="257"/>
            <ac:grpSpMk id="21" creationId="{864F773C-CD39-205B-C836-F52348B321FB}"/>
          </ac:grpSpMkLst>
        </pc:grpChg>
        <pc:grpChg chg="mod">
          <ac:chgData name="田村　千都" userId="f38e9360-4b3f-4838-8745-13a536dc0bb0" providerId="ADAL" clId="{543D6E0A-DC79-419C-8543-7BEEB601E63B}" dt="2024-02-13T08:03:01.508" v="1683" actId="1076"/>
          <ac:grpSpMkLst>
            <pc:docMk/>
            <pc:sldMk cId="1572196776" sldId="257"/>
            <ac:grpSpMk id="23" creationId="{8A1760BA-E62A-31ED-E458-F02A0A8E593F}"/>
          </ac:grpSpMkLst>
        </pc:grpChg>
        <pc:grpChg chg="add del">
          <ac:chgData name="田村　千都" userId="f38e9360-4b3f-4838-8745-13a536dc0bb0" providerId="ADAL" clId="{543D6E0A-DC79-419C-8543-7BEEB601E63B}" dt="2024-02-21T01:15:35.401" v="1977" actId="21"/>
          <ac:grpSpMkLst>
            <pc:docMk/>
            <pc:sldMk cId="1572196776" sldId="257"/>
            <ac:grpSpMk id="61" creationId="{22C2716A-A207-DB98-5CB8-FA50EE5FA1F0}"/>
          </ac:grpSpMkLst>
        </pc:grpChg>
        <pc:grpChg chg="mod">
          <ac:chgData name="田村　千都" userId="f38e9360-4b3f-4838-8745-13a536dc0bb0" providerId="ADAL" clId="{543D6E0A-DC79-419C-8543-7BEEB601E63B}" dt="2024-02-21T01:29:26.963" v="2156" actId="1037"/>
          <ac:grpSpMkLst>
            <pc:docMk/>
            <pc:sldMk cId="1572196776" sldId="257"/>
            <ac:grpSpMk id="64" creationId="{A3C27DF3-2180-3A71-99CF-C02539964023}"/>
          </ac:grpSpMkLst>
        </pc:grpChg>
        <pc:grpChg chg="mod">
          <ac:chgData name="田村　千都" userId="f38e9360-4b3f-4838-8745-13a536dc0bb0" providerId="ADAL" clId="{543D6E0A-DC79-419C-8543-7BEEB601E63B}" dt="2024-02-21T01:29:26.963" v="2156" actId="1037"/>
          <ac:grpSpMkLst>
            <pc:docMk/>
            <pc:sldMk cId="1572196776" sldId="257"/>
            <ac:grpSpMk id="75" creationId="{E6B75992-6094-56DA-1E21-0B607F6B99BE}"/>
          </ac:grpSpMkLst>
        </pc:grpChg>
        <pc:grpChg chg="mod">
          <ac:chgData name="田村　千都" userId="f38e9360-4b3f-4838-8745-13a536dc0bb0" providerId="ADAL" clId="{543D6E0A-DC79-419C-8543-7BEEB601E63B}" dt="2024-02-21T01:29:26.963" v="2156" actId="1037"/>
          <ac:grpSpMkLst>
            <pc:docMk/>
            <pc:sldMk cId="1572196776" sldId="257"/>
            <ac:grpSpMk id="76" creationId="{BBE8E5FC-CEB4-3116-1F0D-8564CD561578}"/>
          </ac:grpSpMkLst>
        </pc:grpChg>
        <pc:grpChg chg="mod">
          <ac:chgData name="田村　千都" userId="f38e9360-4b3f-4838-8745-13a536dc0bb0" providerId="ADAL" clId="{543D6E0A-DC79-419C-8543-7BEEB601E63B}" dt="2024-02-21T01:28:04.633" v="2134" actId="1076"/>
          <ac:grpSpMkLst>
            <pc:docMk/>
            <pc:sldMk cId="1572196776" sldId="257"/>
            <ac:grpSpMk id="79" creationId="{AAC62378-47B8-8813-E2D9-43EFCB54C447}"/>
          </ac:grpSpMkLst>
        </pc:grpChg>
        <pc:grpChg chg="mod">
          <ac:chgData name="田村　千都" userId="f38e9360-4b3f-4838-8745-13a536dc0bb0" providerId="ADAL" clId="{543D6E0A-DC79-419C-8543-7BEEB601E63B}" dt="2024-02-13T08:06:44.589" v="1708" actId="1076"/>
          <ac:grpSpMkLst>
            <pc:docMk/>
            <pc:sldMk cId="1572196776" sldId="257"/>
            <ac:grpSpMk id="161" creationId="{B701742C-0525-1571-FB6E-6061AD704100}"/>
          </ac:grpSpMkLst>
        </pc:grpChg>
        <pc:grpChg chg="mod">
          <ac:chgData name="田村　千都" userId="f38e9360-4b3f-4838-8745-13a536dc0bb0" providerId="ADAL" clId="{543D6E0A-DC79-419C-8543-7BEEB601E63B}" dt="2024-02-13T08:08:01.653" v="1715" actId="1076"/>
          <ac:grpSpMkLst>
            <pc:docMk/>
            <pc:sldMk cId="1572196776" sldId="257"/>
            <ac:grpSpMk id="162" creationId="{F444CC8B-F7D4-C103-60CF-0E64DEE17F35}"/>
          </ac:grpSpMkLst>
        </pc:grpChg>
        <pc:grpChg chg="mod">
          <ac:chgData name="田村　千都" userId="f38e9360-4b3f-4838-8745-13a536dc0bb0" providerId="ADAL" clId="{543D6E0A-DC79-419C-8543-7BEEB601E63B}" dt="2024-02-13T08:09:29.270" v="1725" actId="1076"/>
          <ac:grpSpMkLst>
            <pc:docMk/>
            <pc:sldMk cId="1572196776" sldId="257"/>
            <ac:grpSpMk id="163" creationId="{F277AF7B-63BC-FE20-E759-5365DF1F6DCB}"/>
          </ac:grpSpMkLst>
        </pc:grpChg>
        <pc:grpChg chg="mod">
          <ac:chgData name="田村　千都" userId="f38e9360-4b3f-4838-8745-13a536dc0bb0" providerId="ADAL" clId="{543D6E0A-DC79-419C-8543-7BEEB601E63B}" dt="2024-02-13T08:04:13.509" v="1692" actId="14100"/>
          <ac:grpSpMkLst>
            <pc:docMk/>
            <pc:sldMk cId="1572196776" sldId="257"/>
            <ac:grpSpMk id="164" creationId="{98856AD8-1C00-649F-214B-C1F119976370}"/>
          </ac:grpSpMkLst>
        </pc:grpChg>
        <pc:grpChg chg="mod">
          <ac:chgData name="田村　千都" userId="f38e9360-4b3f-4838-8745-13a536dc0bb0" providerId="ADAL" clId="{543D6E0A-DC79-419C-8543-7BEEB601E63B}" dt="2024-02-13T08:11:04.863" v="1740" actId="1076"/>
          <ac:grpSpMkLst>
            <pc:docMk/>
            <pc:sldMk cId="1572196776" sldId="257"/>
            <ac:grpSpMk id="165" creationId="{A6192EDE-5F93-AD4C-86F3-467D25A2DC8E}"/>
          </ac:grpSpMkLst>
        </pc:grpChg>
        <pc:grpChg chg="mod">
          <ac:chgData name="田村　千都" userId="f38e9360-4b3f-4838-8745-13a536dc0bb0" providerId="ADAL" clId="{543D6E0A-DC79-419C-8543-7BEEB601E63B}" dt="2024-02-13T08:05:38.005" v="1700" actId="1076"/>
          <ac:grpSpMkLst>
            <pc:docMk/>
            <pc:sldMk cId="1572196776" sldId="257"/>
            <ac:grpSpMk id="166" creationId="{DCA5EABD-1E02-0E22-DE98-0820C424DE4A}"/>
          </ac:grpSpMkLst>
        </pc:grpChg>
        <pc:grpChg chg="mod">
          <ac:chgData name="田村　千都" userId="f38e9360-4b3f-4838-8745-13a536dc0bb0" providerId="ADAL" clId="{543D6E0A-DC79-419C-8543-7BEEB601E63B}" dt="2024-02-13T08:05:57.453" v="1702" actId="1076"/>
          <ac:grpSpMkLst>
            <pc:docMk/>
            <pc:sldMk cId="1572196776" sldId="257"/>
            <ac:grpSpMk id="167" creationId="{4415C033-8CF0-437E-0230-15B04EC42ED8}"/>
          </ac:grpSpMkLst>
        </pc:grpChg>
        <pc:grpChg chg="mod">
          <ac:chgData name="田村　千都" userId="f38e9360-4b3f-4838-8745-13a536dc0bb0" providerId="ADAL" clId="{543D6E0A-DC79-419C-8543-7BEEB601E63B}" dt="2024-02-13T08:06:14.846" v="1704" actId="1076"/>
          <ac:grpSpMkLst>
            <pc:docMk/>
            <pc:sldMk cId="1572196776" sldId="257"/>
            <ac:grpSpMk id="168" creationId="{D3E706F9-FB80-DB26-BC8B-9013482ADE29}"/>
          </ac:grpSpMkLst>
        </pc:grpChg>
        <pc:picChg chg="del mod topLvl">
          <ac:chgData name="田村　千都" userId="f38e9360-4b3f-4838-8745-13a536dc0bb0" providerId="ADAL" clId="{543D6E0A-DC79-419C-8543-7BEEB601E63B}" dt="2024-02-13T07:44:52.144" v="1484" actId="478"/>
          <ac:picMkLst>
            <pc:docMk/>
            <pc:sldMk cId="1572196776" sldId="257"/>
            <ac:picMk id="14" creationId="{454C0D06-2488-7C8C-5003-41632D0DC540}"/>
          </ac:picMkLst>
        </pc:picChg>
        <pc:picChg chg="mod">
          <ac:chgData name="田村　千都" userId="f38e9360-4b3f-4838-8745-13a536dc0bb0" providerId="ADAL" clId="{543D6E0A-DC79-419C-8543-7BEEB601E63B}" dt="2024-02-13T08:31:05.410" v="1864" actId="1076"/>
          <ac:picMkLst>
            <pc:docMk/>
            <pc:sldMk cId="1572196776" sldId="257"/>
            <ac:picMk id="29" creationId="{BAD98CB8-7B8F-B496-FBA6-242771B7F1C7}"/>
          </ac:picMkLst>
        </pc:picChg>
        <pc:picChg chg="mod">
          <ac:chgData name="田村　千都" userId="f38e9360-4b3f-4838-8745-13a536dc0bb0" providerId="ADAL" clId="{543D6E0A-DC79-419C-8543-7BEEB601E63B}" dt="2024-02-13T08:30:56.990" v="1862" actId="1076"/>
          <ac:picMkLst>
            <pc:docMk/>
            <pc:sldMk cId="1572196776" sldId="257"/>
            <ac:picMk id="31" creationId="{AB8F1D75-DE14-AE4E-D2E0-18E7DAAB073B}"/>
          </ac:picMkLst>
        </pc:picChg>
        <pc:picChg chg="mod">
          <ac:chgData name="田村　千都" userId="f38e9360-4b3f-4838-8745-13a536dc0bb0" providerId="ADAL" clId="{543D6E0A-DC79-419C-8543-7BEEB601E63B}" dt="2024-02-13T08:31:08.128" v="1866" actId="1076"/>
          <ac:picMkLst>
            <pc:docMk/>
            <pc:sldMk cId="1572196776" sldId="257"/>
            <ac:picMk id="97" creationId="{744B51E4-9C4A-74CE-E2A7-821782222BDA}"/>
          </ac:picMkLst>
        </pc:picChg>
        <pc:picChg chg="mod">
          <ac:chgData name="田村　千都" userId="f38e9360-4b3f-4838-8745-13a536dc0bb0" providerId="ADAL" clId="{543D6E0A-DC79-419C-8543-7BEEB601E63B}" dt="2024-02-13T08:31:10.827" v="1868" actId="1076"/>
          <ac:picMkLst>
            <pc:docMk/>
            <pc:sldMk cId="1572196776" sldId="257"/>
            <ac:picMk id="99" creationId="{3A85B450-0074-86FC-C992-75B5609CFDCD}"/>
          </ac:picMkLst>
        </pc:picChg>
        <pc:picChg chg="mod">
          <ac:chgData name="田村　千都" userId="f38e9360-4b3f-4838-8745-13a536dc0bb0" providerId="ADAL" clId="{543D6E0A-DC79-419C-8543-7BEEB601E63B}" dt="2024-02-13T08:31:14.319" v="1870" actId="1076"/>
          <ac:picMkLst>
            <pc:docMk/>
            <pc:sldMk cId="1572196776" sldId="257"/>
            <ac:picMk id="104" creationId="{643EE79E-4BDD-3A2A-0535-68C444F8AC0F}"/>
          </ac:picMkLst>
        </pc:picChg>
        <pc:picChg chg="mod">
          <ac:chgData name="田村　千都" userId="f38e9360-4b3f-4838-8745-13a536dc0bb0" providerId="ADAL" clId="{543D6E0A-DC79-419C-8543-7BEEB601E63B}" dt="2024-02-13T08:31:18.097" v="1872" actId="1076"/>
          <ac:picMkLst>
            <pc:docMk/>
            <pc:sldMk cId="1572196776" sldId="257"/>
            <ac:picMk id="113" creationId="{2C01FDFF-EE66-4E76-24BE-7E90A35DCAD3}"/>
          </ac:picMkLst>
        </pc:picChg>
        <pc:picChg chg="mod ord">
          <ac:chgData name="田村　千都" userId="f38e9360-4b3f-4838-8745-13a536dc0bb0" providerId="ADAL" clId="{543D6E0A-DC79-419C-8543-7BEEB601E63B}" dt="2024-02-13T08:37:10.376" v="1967" actId="166"/>
          <ac:picMkLst>
            <pc:docMk/>
            <pc:sldMk cId="1572196776" sldId="257"/>
            <ac:picMk id="136" creationId="{4A9CFA37-A9E6-80CF-7D08-1B5C3642A05B}"/>
          </ac:picMkLst>
        </pc:picChg>
        <pc:picChg chg="mod">
          <ac:chgData name="田村　千都" userId="f38e9360-4b3f-4838-8745-13a536dc0bb0" providerId="ADAL" clId="{543D6E0A-DC79-419C-8543-7BEEB601E63B}" dt="2024-02-13T08:12:23.372" v="1749" actId="1076"/>
          <ac:picMkLst>
            <pc:docMk/>
            <pc:sldMk cId="1572196776" sldId="257"/>
            <ac:picMk id="142" creationId="{ACBD834E-50B8-5537-E936-442D30272908}"/>
          </ac:picMkLst>
        </pc:picChg>
        <pc:picChg chg="mod">
          <ac:chgData name="田村　千都" userId="f38e9360-4b3f-4838-8745-13a536dc0bb0" providerId="ADAL" clId="{543D6E0A-DC79-419C-8543-7BEEB601E63B}" dt="2024-02-13T08:12:26.667" v="1750" actId="1076"/>
          <ac:picMkLst>
            <pc:docMk/>
            <pc:sldMk cId="1572196776" sldId="257"/>
            <ac:picMk id="144" creationId="{2FF284B9-B7A4-3B86-05CD-67EBE59C2F2D}"/>
          </ac:picMkLst>
        </pc:picChg>
        <pc:picChg chg="mod ord">
          <ac:chgData name="田村　千都" userId="f38e9360-4b3f-4838-8745-13a536dc0bb0" providerId="ADAL" clId="{543D6E0A-DC79-419C-8543-7BEEB601E63B}" dt="2024-02-21T01:17:08.831" v="1997" actId="1076"/>
          <ac:picMkLst>
            <pc:docMk/>
            <pc:sldMk cId="1572196776" sldId="257"/>
            <ac:picMk id="146" creationId="{55A6C093-7A24-FC9F-6CEF-51472EFE547D}"/>
          </ac:picMkLst>
        </pc:picChg>
        <pc:picChg chg="mod">
          <ac:chgData name="田村　千都" userId="f38e9360-4b3f-4838-8745-13a536dc0bb0" providerId="ADAL" clId="{543D6E0A-DC79-419C-8543-7BEEB601E63B}" dt="2024-02-13T08:31:23.758" v="1876" actId="1076"/>
          <ac:picMkLst>
            <pc:docMk/>
            <pc:sldMk cId="1572196776" sldId="257"/>
            <ac:picMk id="148" creationId="{584BA897-12F8-DDE6-B2E0-CC8CC2475D8A}"/>
          </ac:picMkLst>
        </pc:picChg>
        <pc:cxnChg chg="add del mod">
          <ac:chgData name="田村　千都" userId="f38e9360-4b3f-4838-8745-13a536dc0bb0" providerId="ADAL" clId="{543D6E0A-DC79-419C-8543-7BEEB601E63B}" dt="2024-02-13T08:15:41.609" v="1764" actId="478"/>
          <ac:cxnSpMkLst>
            <pc:docMk/>
            <pc:sldMk cId="1572196776" sldId="257"/>
            <ac:cxnSpMk id="30" creationId="{F8C8940E-A8AF-772E-83C9-2504E232A348}"/>
          </ac:cxnSpMkLst>
        </pc:cxnChg>
        <pc:cxnChg chg="add del mod">
          <ac:chgData name="田村　千都" userId="f38e9360-4b3f-4838-8745-13a536dc0bb0" providerId="ADAL" clId="{543D6E0A-DC79-419C-8543-7BEEB601E63B}" dt="2024-02-13T08:16:02.089" v="1767" actId="478"/>
          <ac:cxnSpMkLst>
            <pc:docMk/>
            <pc:sldMk cId="1572196776" sldId="257"/>
            <ac:cxnSpMk id="100" creationId="{0924E6F9-7BE9-C9B7-5736-60246420E271}"/>
          </ac:cxnSpMkLst>
        </pc:cxnChg>
      </pc:sldChg>
      <pc:sldChg chg="modSp add del mod">
        <pc:chgData name="田村　千都" userId="f38e9360-4b3f-4838-8745-13a536dc0bb0" providerId="ADAL" clId="{543D6E0A-DC79-419C-8543-7BEEB601E63B}" dt="2024-02-13T08:01:18.994" v="1667" actId="2696"/>
        <pc:sldMkLst>
          <pc:docMk/>
          <pc:sldMk cId="1316167070" sldId="258"/>
        </pc:sldMkLst>
        <pc:spChg chg="mod">
          <ac:chgData name="田村　千都" userId="f38e9360-4b3f-4838-8745-13a536dc0bb0" providerId="ADAL" clId="{543D6E0A-DC79-419C-8543-7BEEB601E63B}" dt="2024-02-13T08:00:46.268" v="1666" actId="1076"/>
          <ac:spMkLst>
            <pc:docMk/>
            <pc:sldMk cId="1316167070" sldId="258"/>
            <ac:spMk id="3" creationId="{F197B757-31E5-09E2-F307-0D5CCC2B6D7A}"/>
          </ac:spMkLst>
        </pc:spChg>
        <pc:grpChg chg="mod">
          <ac:chgData name="田村　千都" userId="f38e9360-4b3f-4838-8745-13a536dc0bb0" providerId="ADAL" clId="{543D6E0A-DC79-419C-8543-7BEEB601E63B}" dt="2024-02-13T08:00:45.468" v="1665" actId="1076"/>
          <ac:grpSpMkLst>
            <pc:docMk/>
            <pc:sldMk cId="1316167070" sldId="258"/>
            <ac:grpSpMk id="23" creationId="{FE8572BD-7EAC-5408-93F8-411E8E005799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FEEEC-A245-4782-8A12-B539CDFD28FB}" type="datetimeFigureOut">
              <a:rPr kumimoji="1" lang="ja-JP" altLang="en-US" smtClean="0"/>
              <a:t>2024/2/26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DBFDAF-3A03-4DF1-9286-D27ADD7CC8E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190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E278F-73C9-6CF4-8E18-F88E6C6A7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10B737F-FB48-0C01-33F3-15E31CE4A8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A955244-C006-2BED-A6CC-7DBDBE7342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05FF235-5A44-D181-FAC9-F935EAC684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DBFDAF-3A03-4DF1-9286-D27ADD7CC8E9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2915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7005156"/>
            <a:ext cx="25733931" cy="14902051"/>
          </a:xfrm>
        </p:spPr>
        <p:txBody>
          <a:bodyPr anchor="b"/>
          <a:lstStyle>
            <a:lvl1pPr algn="ctr">
              <a:defRPr sz="1986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81887"/>
            <a:ext cx="22706410" cy="10334331"/>
          </a:xfrm>
        </p:spPr>
        <p:txBody>
          <a:bodyPr/>
          <a:lstStyle>
            <a:lvl1pPr marL="0" indent="0" algn="ctr">
              <a:buNone/>
              <a:defRPr sz="7946"/>
            </a:lvl1pPr>
            <a:lvl2pPr marL="1513743" indent="0" algn="ctr">
              <a:buNone/>
              <a:defRPr sz="6622"/>
            </a:lvl2pPr>
            <a:lvl3pPr marL="3027487" indent="0" algn="ctr">
              <a:buNone/>
              <a:defRPr sz="5960"/>
            </a:lvl3pPr>
            <a:lvl4pPr marL="4541230" indent="0" algn="ctr">
              <a:buNone/>
              <a:defRPr sz="5297"/>
            </a:lvl4pPr>
            <a:lvl5pPr marL="6054974" indent="0" algn="ctr">
              <a:buNone/>
              <a:defRPr sz="5297"/>
            </a:lvl5pPr>
            <a:lvl6pPr marL="7568717" indent="0" algn="ctr">
              <a:buNone/>
              <a:defRPr sz="5297"/>
            </a:lvl6pPr>
            <a:lvl7pPr marL="9082461" indent="0" algn="ctr">
              <a:buNone/>
              <a:defRPr sz="5297"/>
            </a:lvl7pPr>
            <a:lvl8pPr marL="10596204" indent="0" algn="ctr">
              <a:buNone/>
              <a:defRPr sz="5297"/>
            </a:lvl8pPr>
            <a:lvl9pPr marL="12109948" indent="0" algn="ctr">
              <a:buNone/>
              <a:defRPr sz="5297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D68F9-5F31-4C27-9E52-895EC2FF13A3}" type="datetimeFigureOut">
              <a:rPr kumimoji="1" lang="ja-JP" altLang="en-US" smtClean="0"/>
              <a:t>2024/2/26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2E1F-EE0D-4C73-8670-8478B7C5F4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4770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D68F9-5F31-4C27-9E52-895EC2FF13A3}" type="datetimeFigureOut">
              <a:rPr kumimoji="1" lang="ja-JP" altLang="en-US" smtClean="0"/>
              <a:t>2024/2/26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2E1F-EE0D-4C73-8670-8478B7C5F4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3473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2278904"/>
            <a:ext cx="6528093" cy="36274211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2278904"/>
            <a:ext cx="19205838" cy="36274211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D68F9-5F31-4C27-9E52-895EC2FF13A3}" type="datetimeFigureOut">
              <a:rPr kumimoji="1" lang="ja-JP" altLang="en-US" smtClean="0"/>
              <a:t>2024/2/26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2E1F-EE0D-4C73-8670-8478B7C5F4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6117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D68F9-5F31-4C27-9E52-895EC2FF13A3}" type="datetimeFigureOut">
              <a:rPr kumimoji="1" lang="ja-JP" altLang="en-US" smtClean="0"/>
              <a:t>2024/2/26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2E1F-EE0D-4C73-8670-8478B7C5F4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7074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10671229"/>
            <a:ext cx="26112371" cy="17805173"/>
          </a:xfrm>
        </p:spPr>
        <p:txBody>
          <a:bodyPr anchor="b"/>
          <a:lstStyle>
            <a:lvl1pPr>
              <a:defRPr sz="1986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28644846"/>
            <a:ext cx="26112371" cy="9363320"/>
          </a:xfrm>
        </p:spPr>
        <p:txBody>
          <a:bodyPr/>
          <a:lstStyle>
            <a:lvl1pPr marL="0" indent="0">
              <a:buNone/>
              <a:defRPr sz="7946">
                <a:solidFill>
                  <a:schemeClr val="tx1"/>
                </a:solidFill>
              </a:defRPr>
            </a:lvl1pPr>
            <a:lvl2pPr marL="1513743" indent="0">
              <a:buNone/>
              <a:defRPr sz="6622">
                <a:solidFill>
                  <a:schemeClr val="tx1">
                    <a:tint val="75000"/>
                  </a:schemeClr>
                </a:solidFill>
              </a:defRPr>
            </a:lvl2pPr>
            <a:lvl3pPr marL="3027487" indent="0">
              <a:buNone/>
              <a:defRPr sz="5960">
                <a:solidFill>
                  <a:schemeClr val="tx1">
                    <a:tint val="75000"/>
                  </a:schemeClr>
                </a:solidFill>
              </a:defRPr>
            </a:lvl3pPr>
            <a:lvl4pPr marL="4541230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4pPr>
            <a:lvl5pPr marL="605497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5pPr>
            <a:lvl6pPr marL="7568717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6pPr>
            <a:lvl7pPr marL="9082461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7pPr>
            <a:lvl8pPr marL="1059620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8pPr>
            <a:lvl9pPr marL="12109948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D68F9-5F31-4C27-9E52-895EC2FF13A3}" type="datetimeFigureOut">
              <a:rPr kumimoji="1" lang="ja-JP" altLang="en-US" smtClean="0"/>
              <a:t>2024/2/26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2E1F-EE0D-4C73-8670-8478B7C5F4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5319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11394520"/>
            <a:ext cx="12866966" cy="2715859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11394520"/>
            <a:ext cx="12866966" cy="2715859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D68F9-5F31-4C27-9E52-895EC2FF13A3}" type="datetimeFigureOut">
              <a:rPr kumimoji="1" lang="ja-JP" altLang="en-US" smtClean="0"/>
              <a:t>2024/2/26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2E1F-EE0D-4C73-8670-8478B7C5F4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272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278913"/>
            <a:ext cx="26112371" cy="8273416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10492870"/>
            <a:ext cx="12807832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15635264"/>
            <a:ext cx="12807832" cy="2299711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10492870"/>
            <a:ext cx="12870909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15635264"/>
            <a:ext cx="12870909" cy="2299711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D68F9-5F31-4C27-9E52-895EC2FF13A3}" type="datetimeFigureOut">
              <a:rPr kumimoji="1" lang="ja-JP" altLang="en-US" smtClean="0"/>
              <a:t>2024/2/26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2E1F-EE0D-4C73-8670-8478B7C5F4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0448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D68F9-5F31-4C27-9E52-895EC2FF13A3}" type="datetimeFigureOut">
              <a:rPr kumimoji="1" lang="ja-JP" altLang="en-US" smtClean="0"/>
              <a:t>2024/2/26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2E1F-EE0D-4C73-8670-8478B7C5F4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2801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D68F9-5F31-4C27-9E52-895EC2FF13A3}" type="datetimeFigureOut">
              <a:rPr kumimoji="1" lang="ja-JP" altLang="en-US" smtClean="0"/>
              <a:t>2024/2/26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2E1F-EE0D-4C73-8670-8478B7C5F4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1706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6162959"/>
            <a:ext cx="15326827" cy="30418415"/>
          </a:xfrm>
        </p:spPr>
        <p:txBody>
          <a:bodyPr/>
          <a:lstStyle>
            <a:lvl1pPr>
              <a:defRPr sz="10595"/>
            </a:lvl1pPr>
            <a:lvl2pPr>
              <a:defRPr sz="9271"/>
            </a:lvl2pPr>
            <a:lvl3pPr>
              <a:defRPr sz="7946"/>
            </a:lvl3pPr>
            <a:lvl4pPr>
              <a:defRPr sz="6622"/>
            </a:lvl4pPr>
            <a:lvl5pPr>
              <a:defRPr sz="6622"/>
            </a:lvl5pPr>
            <a:lvl6pPr>
              <a:defRPr sz="6622"/>
            </a:lvl6pPr>
            <a:lvl7pPr>
              <a:defRPr sz="6622"/>
            </a:lvl7pPr>
            <a:lvl8pPr>
              <a:defRPr sz="6622"/>
            </a:lvl8pPr>
            <a:lvl9pPr>
              <a:defRPr sz="6622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D68F9-5F31-4C27-9E52-895EC2FF13A3}" type="datetimeFigureOut">
              <a:rPr kumimoji="1" lang="ja-JP" altLang="en-US" smtClean="0"/>
              <a:t>2024/2/26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2E1F-EE0D-4C73-8670-8478B7C5F4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2160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6162959"/>
            <a:ext cx="15326827" cy="30418415"/>
          </a:xfrm>
        </p:spPr>
        <p:txBody>
          <a:bodyPr anchor="t"/>
          <a:lstStyle>
            <a:lvl1pPr marL="0" indent="0">
              <a:buNone/>
              <a:defRPr sz="10595"/>
            </a:lvl1pPr>
            <a:lvl2pPr marL="1513743" indent="0">
              <a:buNone/>
              <a:defRPr sz="9271"/>
            </a:lvl2pPr>
            <a:lvl3pPr marL="3027487" indent="0">
              <a:buNone/>
              <a:defRPr sz="7946"/>
            </a:lvl3pPr>
            <a:lvl4pPr marL="4541230" indent="0">
              <a:buNone/>
              <a:defRPr sz="6622"/>
            </a:lvl4pPr>
            <a:lvl5pPr marL="6054974" indent="0">
              <a:buNone/>
              <a:defRPr sz="6622"/>
            </a:lvl5pPr>
            <a:lvl6pPr marL="7568717" indent="0">
              <a:buNone/>
              <a:defRPr sz="6622"/>
            </a:lvl6pPr>
            <a:lvl7pPr marL="9082461" indent="0">
              <a:buNone/>
              <a:defRPr sz="6622"/>
            </a:lvl7pPr>
            <a:lvl8pPr marL="10596204" indent="0">
              <a:buNone/>
              <a:defRPr sz="6622"/>
            </a:lvl8pPr>
            <a:lvl9pPr marL="12109948" indent="0">
              <a:buNone/>
              <a:defRPr sz="6622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D68F9-5F31-4C27-9E52-895EC2FF13A3}" type="datetimeFigureOut">
              <a:rPr kumimoji="1" lang="ja-JP" altLang="en-US" smtClean="0"/>
              <a:t>2024/2/26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2E1F-EE0D-4C73-8670-8478B7C5F4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7302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D68F9-5F31-4C27-9E52-895EC2FF13A3}" type="datetimeFigureOut">
              <a:rPr kumimoji="1" lang="ja-JP" altLang="en-US" smtClean="0"/>
              <a:t>2024/2/26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52E1F-EE0D-4C73-8670-8478B7C5F4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2963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3027487" rtl="0" eaLnBrk="1" latinLnBrk="0" hangingPunct="1">
        <a:lnSpc>
          <a:spcPct val="90000"/>
        </a:lnSpc>
        <a:spcBef>
          <a:spcPct val="0"/>
        </a:spcBef>
        <a:buNone/>
        <a:defRPr kumimoji="1"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0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kumimoji="1"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kumimoji="1"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kumimoji="1"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42" Type="http://schemas.openxmlformats.org/officeDocument/2006/relationships/image" Target="../media/image40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jpg"/><Relationship Id="rId29" Type="http://schemas.openxmlformats.org/officeDocument/2006/relationships/image" Target="../media/image27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24" Type="http://schemas.openxmlformats.org/officeDocument/2006/relationships/image" Target="../media/image22.png"/><Relationship Id="rId32" Type="http://schemas.openxmlformats.org/officeDocument/2006/relationships/image" Target="../media/image30.svg"/><Relationship Id="rId37" Type="http://schemas.openxmlformats.org/officeDocument/2006/relationships/image" Target="../media/image35.png"/><Relationship Id="rId40" Type="http://schemas.openxmlformats.org/officeDocument/2006/relationships/image" Target="../media/image38.jp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jp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sv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sv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D55209-383A-7058-0CE9-440FC9C30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E7774A1-4F20-62C2-3565-110C65474FC1}"/>
              </a:ext>
            </a:extLst>
          </p:cNvPr>
          <p:cNvSpPr txBox="1"/>
          <p:nvPr/>
        </p:nvSpPr>
        <p:spPr>
          <a:xfrm>
            <a:off x="749253" y="129726"/>
            <a:ext cx="2877670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ISS-SP-075</a:t>
            </a:r>
            <a:r>
              <a:rPr kumimoji="1" lang="ja-JP" altLang="en-US" sz="36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　　　　　</a:t>
            </a:r>
            <a:r>
              <a:rPr kumimoji="1" lang="en-US" altLang="ja-JP" sz="36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2024</a:t>
            </a:r>
            <a:r>
              <a:rPr kumimoji="1" lang="ja-JP" altLang="en-US" sz="36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年電子情報通信学会 総合大会 </a:t>
            </a:r>
            <a:r>
              <a:rPr kumimoji="1" lang="en-US" altLang="ja-JP" sz="36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ISS</a:t>
            </a:r>
            <a:r>
              <a:rPr kumimoji="1" lang="ja-JP" altLang="en-US" sz="36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特別企画「ジュニア＆学生ポスターセッション」 </a:t>
            </a:r>
            <a:r>
              <a:rPr kumimoji="1" lang="en-US" altLang="ja-JP" sz="36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3</a:t>
            </a:r>
            <a:r>
              <a:rPr kumimoji="1" lang="ja-JP" altLang="en-US" sz="36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月</a:t>
            </a:r>
            <a:r>
              <a:rPr kumimoji="1" lang="en-US" altLang="ja-JP" sz="36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8</a:t>
            </a:r>
            <a:r>
              <a:rPr kumimoji="1" lang="ja-JP" altLang="en-US" sz="36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日（金）</a:t>
            </a:r>
            <a:endParaRPr kumimoji="1" lang="en-US" altLang="ja-JP" sz="3600" dirty="0">
              <a:solidFill>
                <a:schemeClr val="bg2">
                  <a:lumMod val="25000"/>
                </a:schemeClr>
              </a:solidFill>
              <a:latin typeface="源真ゴシック Regular" panose="020B0302020203020207" pitchFamily="50" charset="-128"/>
              <a:ea typeface="源真ゴシック Regular" panose="020B0302020203020207" pitchFamily="50" charset="-128"/>
              <a:cs typeface="源真ゴシック Regular" panose="020B0302020203020207" pitchFamily="50" charset="-128"/>
            </a:endParaRPr>
          </a:p>
          <a:p>
            <a:pPr algn="ctr"/>
            <a:endParaRPr kumimoji="1" lang="en-US" altLang="ja-JP" sz="2400" dirty="0">
              <a:latin typeface="源真ゴシック Regular" panose="020B0302020203020207" pitchFamily="50" charset="-128"/>
              <a:ea typeface="源真ゴシック Regular" panose="020B0302020203020207" pitchFamily="50" charset="-128"/>
              <a:cs typeface="源真ゴシック Regular" panose="020B0302020203020207" pitchFamily="50" charset="-128"/>
            </a:endParaRPr>
          </a:p>
          <a:p>
            <a:pPr algn="ctr"/>
            <a:r>
              <a:rPr kumimoji="1" lang="ja-JP" altLang="en-US" sz="7200" dirty="0">
                <a:solidFill>
                  <a:srgbClr val="36777E"/>
                </a:solidFill>
                <a:latin typeface="源真ゴシック Bold" panose="020B0602020203020207" pitchFamily="50" charset="-128"/>
                <a:ea typeface="源真ゴシック Bold" panose="020B0602020203020207" pitchFamily="50" charset="-128"/>
                <a:cs typeface="源真ゴシック Bold" panose="020B0602020203020207" pitchFamily="50" charset="-128"/>
              </a:rPr>
              <a:t>造影剤利用の</a:t>
            </a:r>
            <a:r>
              <a:rPr kumimoji="1" lang="en-US" altLang="ja-JP" sz="7200" dirty="0">
                <a:solidFill>
                  <a:srgbClr val="36777E"/>
                </a:solidFill>
                <a:latin typeface="源真ゴシック Bold" panose="020B0602020203020207" pitchFamily="50" charset="-128"/>
                <a:ea typeface="源真ゴシック Bold" panose="020B0602020203020207" pitchFamily="50" charset="-128"/>
                <a:cs typeface="源真ゴシック Bold" panose="020B0602020203020207" pitchFamily="50" charset="-128"/>
              </a:rPr>
              <a:t>CT</a:t>
            </a:r>
            <a:r>
              <a:rPr kumimoji="1" lang="ja-JP" altLang="en-US" sz="7200" dirty="0">
                <a:solidFill>
                  <a:srgbClr val="36777E"/>
                </a:solidFill>
                <a:latin typeface="源真ゴシック Bold" panose="020B0602020203020207" pitchFamily="50" charset="-128"/>
                <a:ea typeface="源真ゴシック Bold" panose="020B0602020203020207" pitchFamily="50" charset="-128"/>
                <a:cs typeface="源真ゴシック Bold" panose="020B0602020203020207" pitchFamily="50" charset="-128"/>
              </a:rPr>
              <a:t>画像を用いた粘膜付き</a:t>
            </a:r>
            <a:r>
              <a:rPr kumimoji="1" lang="en-US" altLang="ja-JP" sz="7200" dirty="0">
                <a:solidFill>
                  <a:srgbClr val="36777E"/>
                </a:solidFill>
                <a:latin typeface="源真ゴシック Bold" panose="020B0602020203020207" pitchFamily="50" charset="-128"/>
                <a:ea typeface="源真ゴシック Bold" panose="020B0602020203020207" pitchFamily="50" charset="-128"/>
                <a:cs typeface="源真ゴシック Bold" panose="020B0602020203020207" pitchFamily="50" charset="-128"/>
              </a:rPr>
              <a:t>3D</a:t>
            </a:r>
            <a:r>
              <a:rPr kumimoji="1" lang="ja-JP" altLang="en-US" sz="7200" dirty="0">
                <a:solidFill>
                  <a:srgbClr val="36777E"/>
                </a:solidFill>
                <a:latin typeface="源真ゴシック Bold" panose="020B0602020203020207" pitchFamily="50" charset="-128"/>
                <a:ea typeface="源真ゴシック Bold" panose="020B0602020203020207" pitchFamily="50" charset="-128"/>
                <a:cs typeface="源真ゴシック Bold" panose="020B0602020203020207" pitchFamily="50" charset="-128"/>
              </a:rPr>
              <a:t>顎骨モデルの作成</a:t>
            </a:r>
            <a:endParaRPr kumimoji="1" lang="en-US" altLang="ja-JP" sz="7200" dirty="0">
              <a:solidFill>
                <a:srgbClr val="36777E"/>
              </a:solidFill>
              <a:latin typeface="源真ゴシック Bold" panose="020B0602020203020207" pitchFamily="50" charset="-128"/>
              <a:ea typeface="源真ゴシック Bold" panose="020B0602020203020207" pitchFamily="50" charset="-128"/>
              <a:cs typeface="源真ゴシック Bold" panose="020B0602020203020207" pitchFamily="50" charset="-128"/>
            </a:endParaRPr>
          </a:p>
          <a:p>
            <a:pPr algn="ctr"/>
            <a:endParaRPr kumimoji="1" lang="en-US" altLang="ja-JP" sz="2400" b="1" dirty="0">
              <a:solidFill>
                <a:srgbClr val="36777E"/>
              </a:solidFill>
              <a:latin typeface="源真ゴシック Regular" panose="020B0302020203020207" pitchFamily="50" charset="-128"/>
              <a:ea typeface="源真ゴシック Regular" panose="020B0302020203020207" pitchFamily="50" charset="-128"/>
              <a:cs typeface="源真ゴシック Regular" panose="020B0302020203020207" pitchFamily="50" charset="-128"/>
            </a:endParaRPr>
          </a:p>
          <a:p>
            <a:pPr algn="ctr"/>
            <a:r>
              <a:rPr kumimoji="1" lang="ja-JP" altLang="en-US" sz="4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〇田村 千都</a:t>
            </a:r>
            <a:r>
              <a:rPr kumimoji="1" lang="ja-JP" altLang="en-US" sz="4000" baseline="30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*</a:t>
            </a:r>
            <a:r>
              <a:rPr kumimoji="1" lang="ja-JP" altLang="en-US" sz="4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，竹林 晃</a:t>
            </a:r>
            <a:r>
              <a:rPr kumimoji="1" lang="en-US" altLang="ja-JP" sz="4000" baseline="30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†</a:t>
            </a:r>
            <a:r>
              <a:rPr kumimoji="1" lang="ja-JP" altLang="en-US" sz="4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，山本 裕明</a:t>
            </a:r>
            <a:r>
              <a:rPr kumimoji="1" lang="en-US" altLang="ja-JP" sz="4000" baseline="30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‡</a:t>
            </a:r>
            <a:r>
              <a:rPr kumimoji="1" lang="ja-JP" altLang="en-US" sz="4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，加納 徹</a:t>
            </a:r>
            <a:r>
              <a:rPr kumimoji="1" lang="en-US" altLang="ja-JP" sz="4000" baseline="30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§</a:t>
            </a:r>
            <a:r>
              <a:rPr kumimoji="1" lang="ja-JP" altLang="en-US" sz="4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，赤倉 貴子</a:t>
            </a:r>
            <a:r>
              <a:rPr kumimoji="1" lang="ja-JP" altLang="en-US" sz="4000" baseline="30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*</a:t>
            </a:r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源真ゴシック Regular" panose="020B0302020203020207" pitchFamily="50" charset="-128"/>
              <a:ea typeface="源真ゴシック Regular" panose="020B0302020203020207" pitchFamily="50" charset="-128"/>
              <a:cs typeface="源真ゴシック Regular" panose="020B0302020203020207" pitchFamily="50" charset="-128"/>
            </a:endParaRPr>
          </a:p>
          <a:p>
            <a:pPr algn="ctr"/>
            <a:r>
              <a:rPr kumimoji="1" lang="ja-JP" altLang="en-US" sz="4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*東京理科大学　</a:t>
            </a:r>
            <a:r>
              <a:rPr kumimoji="1" lang="en-US" altLang="ja-JP" sz="4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†</a:t>
            </a:r>
            <a:r>
              <a:rPr kumimoji="1" lang="ja-JP" altLang="en-US" sz="4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医療工学研究所　</a:t>
            </a:r>
            <a:r>
              <a:rPr kumimoji="1" lang="en-US" altLang="ja-JP" sz="4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‡</a:t>
            </a:r>
            <a:r>
              <a:rPr kumimoji="1" lang="ja-JP" altLang="en-US" sz="4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日本歯科先端技術研究所　</a:t>
            </a:r>
            <a:r>
              <a:rPr kumimoji="1" lang="en-US" altLang="ja-JP" sz="4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§</a:t>
            </a:r>
            <a:r>
              <a:rPr kumimoji="1" lang="ja-JP" altLang="en-US" sz="4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茨城大学</a:t>
            </a:r>
            <a:endParaRPr kumimoji="1" lang="en-US" altLang="ja-JP" sz="4000" baseline="30000" dirty="0">
              <a:solidFill>
                <a:schemeClr val="bg2">
                  <a:lumMod val="25000"/>
                </a:schemeClr>
              </a:solidFill>
              <a:latin typeface="源真ゴシック Regular" panose="020B0302020203020207" pitchFamily="50" charset="-128"/>
              <a:ea typeface="源真ゴシック Regular" panose="020B0302020203020207" pitchFamily="50" charset="-128"/>
              <a:cs typeface="源真ゴシック Regular" panose="020B0302020203020207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025B98A-F319-5A7A-43AC-8649E615B48D}"/>
              </a:ext>
            </a:extLst>
          </p:cNvPr>
          <p:cNvSpPr/>
          <p:nvPr/>
        </p:nvSpPr>
        <p:spPr>
          <a:xfrm>
            <a:off x="17799074" y="36171027"/>
            <a:ext cx="12095137" cy="4279739"/>
          </a:xfrm>
          <a:prstGeom prst="rect">
            <a:avLst/>
          </a:prstGeom>
          <a:solidFill>
            <a:srgbClr val="36777E"/>
          </a:solidFill>
          <a:ln>
            <a:solidFill>
              <a:srgbClr val="3677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800" dirty="0">
                <a:latin typeface="+mn-ea"/>
              </a:rPr>
              <a:t>　</a:t>
            </a:r>
            <a:r>
              <a:rPr kumimoji="1" lang="en-US" altLang="ja-JP" sz="4800" b="1" dirty="0">
                <a:latin typeface="源真ゴシック Bold" panose="020B0602020203020207" pitchFamily="50" charset="-128"/>
                <a:ea typeface="源真ゴシック Bold" panose="020B0602020203020207" pitchFamily="50" charset="-128"/>
                <a:cs typeface="源真ゴシック Bold" panose="020B0602020203020207" pitchFamily="50" charset="-128"/>
              </a:rPr>
              <a:t>6. </a:t>
            </a:r>
            <a:r>
              <a:rPr kumimoji="1" lang="ja-JP" altLang="en-US" sz="4800" b="1" dirty="0">
                <a:latin typeface="源真ゴシック Bold" panose="020B0602020203020207" pitchFamily="50" charset="-128"/>
                <a:ea typeface="源真ゴシック Bold" panose="020B0602020203020207" pitchFamily="50" charset="-128"/>
                <a:cs typeface="源真ゴシック Bold" panose="020B0602020203020207" pitchFamily="50" charset="-128"/>
              </a:rPr>
              <a:t>まとめ・今後の課題</a:t>
            </a:r>
            <a:endParaRPr kumimoji="1" lang="en-US" altLang="ja-JP" sz="4800" dirty="0">
              <a:latin typeface="源真ゴシック Bold" panose="020B0602020203020207" pitchFamily="50" charset="-128"/>
              <a:ea typeface="源真ゴシック Bold" panose="020B0602020203020207" pitchFamily="50" charset="-128"/>
              <a:cs typeface="源真ゴシック Bold" panose="020B0602020203020207" pitchFamily="50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kumimoji="1" lang="en-US" altLang="ja-JP" sz="2000" dirty="0">
              <a:latin typeface="源真ゴシック Bold" panose="020B0602020203020207" pitchFamily="50" charset="-128"/>
              <a:ea typeface="源真ゴシック Bold" panose="020B0602020203020207" pitchFamily="50" charset="-128"/>
              <a:cs typeface="源真ゴシック Bold" panose="020B0602020203020207" pitchFamily="50" charset="-128"/>
            </a:endParaRPr>
          </a:p>
          <a:p>
            <a:pPr marL="1257300" indent="-514350">
              <a:buFont typeface="Wingdings" panose="05000000000000000000" pitchFamily="2" charset="2"/>
              <a:buChar char="l"/>
            </a:pPr>
            <a:r>
              <a:rPr kumimoji="1" lang="en-US" altLang="ja-JP" sz="3200" b="1" dirty="0">
                <a:latin typeface="源真ゴシック Bold" panose="020B0602020203020207" pitchFamily="50" charset="-128"/>
                <a:ea typeface="源真ゴシック Bold" panose="020B0602020203020207" pitchFamily="50" charset="-128"/>
                <a:cs typeface="源真ゴシック Bold" panose="020B0602020203020207" pitchFamily="50" charset="-128"/>
              </a:rPr>
              <a:t>CT</a:t>
            </a:r>
            <a:r>
              <a:rPr kumimoji="1" lang="ja-JP" altLang="en-US" sz="3200" b="1" dirty="0">
                <a:latin typeface="源真ゴシック Bold" panose="020B0602020203020207" pitchFamily="50" charset="-128"/>
                <a:ea typeface="源真ゴシック Bold" panose="020B0602020203020207" pitchFamily="50" charset="-128"/>
                <a:cs typeface="源真ゴシック Bold" panose="020B0602020203020207" pitchFamily="50" charset="-128"/>
              </a:rPr>
              <a:t>のみから顎骨・粘膜モデルを作成する方法を提案</a:t>
            </a:r>
            <a:endParaRPr kumimoji="1" lang="en-US" altLang="ja-JP" sz="3200" b="1" dirty="0">
              <a:latin typeface="源真ゴシック Bold" panose="020B0602020203020207" pitchFamily="50" charset="-128"/>
              <a:ea typeface="源真ゴシック Bold" panose="020B0602020203020207" pitchFamily="50" charset="-128"/>
              <a:cs typeface="源真ゴシック Bold" panose="020B0602020203020207" pitchFamily="50" charset="-128"/>
            </a:endParaRPr>
          </a:p>
          <a:p>
            <a:pPr marL="1257300" indent="-514350">
              <a:buFont typeface="Wingdings" panose="05000000000000000000" pitchFamily="2" charset="2"/>
              <a:buChar char="l"/>
            </a:pPr>
            <a:r>
              <a:rPr kumimoji="1" lang="ja-JP" altLang="en-US" sz="3200" b="1" dirty="0">
                <a:latin typeface="源真ゴシック Bold" panose="020B0602020203020207" pitchFamily="50" charset="-128"/>
                <a:ea typeface="源真ゴシック Bold" panose="020B0602020203020207" pitchFamily="50" charset="-128"/>
                <a:cs typeface="源真ゴシック Bold" panose="020B0602020203020207" pitchFamily="50" charset="-128"/>
              </a:rPr>
              <a:t>困難とされてきた，</a:t>
            </a:r>
            <a:r>
              <a:rPr kumimoji="1" lang="en-US" altLang="ja-JP" sz="3200" b="1" dirty="0">
                <a:latin typeface="源真ゴシック Bold" panose="020B0602020203020207" pitchFamily="50" charset="-128"/>
                <a:ea typeface="源真ゴシック Bold" panose="020B0602020203020207" pitchFamily="50" charset="-128"/>
                <a:cs typeface="源真ゴシック Bold" panose="020B0602020203020207" pitchFamily="50" charset="-128"/>
              </a:rPr>
              <a:t>CT</a:t>
            </a:r>
            <a:r>
              <a:rPr kumimoji="1" lang="ja-JP" altLang="en-US" sz="3200" b="1" dirty="0">
                <a:latin typeface="源真ゴシック Bold" panose="020B0602020203020207" pitchFamily="50" charset="-128"/>
                <a:ea typeface="源真ゴシック Bold" panose="020B0602020203020207" pitchFamily="50" charset="-128"/>
                <a:cs typeface="源真ゴシック Bold" panose="020B0602020203020207" pitchFamily="50" charset="-128"/>
              </a:rPr>
              <a:t>による</a:t>
            </a:r>
            <a:r>
              <a:rPr kumimoji="1" lang="ja-JP" altLang="en-US" sz="3200" b="1" dirty="0">
                <a:solidFill>
                  <a:srgbClr val="CCECFF"/>
                </a:solidFill>
                <a:latin typeface="源真ゴシック Bold" panose="020B0602020203020207" pitchFamily="50" charset="-128"/>
                <a:ea typeface="源真ゴシック Bold" panose="020B0602020203020207" pitchFamily="50" charset="-128"/>
                <a:cs typeface="源真ゴシック Bold" panose="020B0602020203020207" pitchFamily="50" charset="-128"/>
              </a:rPr>
              <a:t>粘膜モデルの作成に成功</a:t>
            </a:r>
            <a:endParaRPr kumimoji="1" lang="en-US" altLang="ja-JP" sz="3200" b="1" dirty="0">
              <a:solidFill>
                <a:srgbClr val="CCECFF"/>
              </a:solidFill>
              <a:latin typeface="源真ゴシック Bold" panose="020B0602020203020207" pitchFamily="50" charset="-128"/>
              <a:ea typeface="源真ゴシック Bold" panose="020B0602020203020207" pitchFamily="50" charset="-128"/>
              <a:cs typeface="源真ゴシック Bold" panose="020B0602020203020207" pitchFamily="50" charset="-128"/>
            </a:endParaRPr>
          </a:p>
          <a:p>
            <a:pPr marL="1257300" indent="-514350">
              <a:buClr>
                <a:schemeClr val="bg1"/>
              </a:buClr>
              <a:buFont typeface="Wingdings" panose="05000000000000000000" pitchFamily="2" charset="2"/>
              <a:buChar char="l"/>
            </a:pPr>
            <a:r>
              <a:rPr kumimoji="1" lang="ja-JP" altLang="en-US" sz="3200" b="1" dirty="0">
                <a:solidFill>
                  <a:srgbClr val="FF9999"/>
                </a:solidFill>
                <a:latin typeface="源真ゴシック Bold" panose="020B0602020203020207" pitchFamily="50" charset="-128"/>
                <a:ea typeface="源真ゴシック Bold" panose="020B0602020203020207" pitchFamily="50" charset="-128"/>
                <a:cs typeface="源真ゴシック Bold" panose="020B0602020203020207" pitchFamily="50" charset="-128"/>
              </a:rPr>
              <a:t>粘膜面の厚み</a:t>
            </a:r>
            <a:r>
              <a:rPr kumimoji="1" lang="ja-JP" altLang="en-US" sz="3200" b="1" dirty="0">
                <a:latin typeface="源真ゴシック Bold" panose="020B0602020203020207" pitchFamily="50" charset="-128"/>
                <a:ea typeface="源真ゴシック Bold" panose="020B0602020203020207" pitchFamily="50" charset="-128"/>
                <a:cs typeface="源真ゴシック Bold" panose="020B0602020203020207" pitchFamily="50" charset="-128"/>
              </a:rPr>
              <a:t>が課題</a:t>
            </a:r>
            <a:endParaRPr kumimoji="1" lang="en-US" altLang="ja-JP" sz="3200" b="1" dirty="0">
              <a:latin typeface="源真ゴシック Bold" panose="020B0602020203020207" pitchFamily="50" charset="-128"/>
              <a:ea typeface="源真ゴシック Bold" panose="020B0602020203020207" pitchFamily="50" charset="-128"/>
              <a:cs typeface="源真ゴシック Bold" panose="020B0602020203020207" pitchFamily="50" charset="-128"/>
            </a:endParaRPr>
          </a:p>
          <a:p>
            <a:pPr marL="1165225" lvl="1" indent="-514350"/>
            <a:endParaRPr kumimoji="1" lang="en-US" altLang="ja-JP" sz="3200" dirty="0">
              <a:latin typeface="源真ゴシック Bold" panose="020B0602020203020207" pitchFamily="50" charset="-128"/>
              <a:ea typeface="源真ゴシック Bold" panose="020B0602020203020207" pitchFamily="50" charset="-128"/>
              <a:cs typeface="源真ゴシック Bold" panose="020B0602020203020207" pitchFamily="50" charset="-128"/>
            </a:endParaRPr>
          </a:p>
          <a:p>
            <a:pPr marL="3678238" indent="-514350">
              <a:buFont typeface="Wingdings" panose="05000000000000000000" pitchFamily="2" charset="2"/>
              <a:buChar char="l"/>
            </a:pPr>
            <a:r>
              <a:rPr kumimoji="1" lang="en-US" altLang="ja-JP" sz="3200" b="1" dirty="0">
                <a:latin typeface="源真ゴシック Bold" panose="020B0602020203020207" pitchFamily="50" charset="-128"/>
                <a:ea typeface="源真ゴシック Bold" panose="020B0602020203020207" pitchFamily="50" charset="-128"/>
                <a:cs typeface="源真ゴシック Bold" panose="020B0602020203020207" pitchFamily="50" charset="-128"/>
              </a:rPr>
              <a:t>X</a:t>
            </a:r>
            <a:r>
              <a:rPr kumimoji="1" lang="ja-JP" altLang="en-US" sz="3200" b="1" dirty="0">
                <a:latin typeface="源真ゴシック Bold" panose="020B0602020203020207" pitchFamily="50" charset="-128"/>
                <a:ea typeface="源真ゴシック Bold" panose="020B0602020203020207" pitchFamily="50" charset="-128"/>
                <a:cs typeface="源真ゴシック Bold" panose="020B0602020203020207" pitchFamily="50" charset="-128"/>
              </a:rPr>
              <a:t>線造影剤の種類の検討</a:t>
            </a:r>
            <a:endParaRPr kumimoji="1" lang="en-US" altLang="ja-JP" sz="3200" b="1" dirty="0">
              <a:latin typeface="源真ゴシック Bold" panose="020B0602020203020207" pitchFamily="50" charset="-128"/>
              <a:ea typeface="源真ゴシック Bold" panose="020B0602020203020207" pitchFamily="50" charset="-128"/>
              <a:cs typeface="源真ゴシック Bold" panose="020B0602020203020207" pitchFamily="50" charset="-128"/>
            </a:endParaRPr>
          </a:p>
          <a:p>
            <a:pPr marL="4135438" lvl="1" indent="-514350">
              <a:buFont typeface="Wingdings" panose="05000000000000000000" pitchFamily="2" charset="2"/>
              <a:buChar char="Ø"/>
            </a:pPr>
            <a:r>
              <a:rPr kumimoji="1" lang="ja-JP" altLang="en-US" sz="2800" dirty="0"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アーチファクトによる影響の改善</a:t>
            </a:r>
            <a:endParaRPr kumimoji="1" lang="en-US" altLang="ja-JP" sz="2800" dirty="0">
              <a:latin typeface="源真ゴシック Regular" panose="020B0302020203020207" pitchFamily="50" charset="-128"/>
              <a:ea typeface="源真ゴシック Regular" panose="020B0302020203020207" pitchFamily="50" charset="-128"/>
              <a:cs typeface="源真ゴシック Regular" panose="020B0302020203020207" pitchFamily="50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0C46752-3574-16FA-0A85-4E725F11AC89}"/>
              </a:ext>
            </a:extLst>
          </p:cNvPr>
          <p:cNvSpPr/>
          <p:nvPr/>
        </p:nvSpPr>
        <p:spPr>
          <a:xfrm>
            <a:off x="366711" y="40721636"/>
            <a:ext cx="29541787" cy="1978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[1] </a:t>
            </a:r>
            <a:r>
              <a:rPr kumimoji="1" lang="ja-JP" altLang="en-US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三條恵介，大塚雄一郎，品川令，富田至保，箕田碧，長谷川尚哉，須田直人，“精度の高い歯列画像を有する三次元顎顔面頭蓋画像の再構成”，日顎変形会誌，</a:t>
            </a:r>
            <a:r>
              <a:rPr kumimoji="1" lang="en-US" altLang="ja-JP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vol. 25</a:t>
            </a:r>
            <a:r>
              <a:rPr kumimoji="1" lang="ja-JP" altLang="en-US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，</a:t>
            </a:r>
            <a:r>
              <a:rPr kumimoji="1" lang="en-US" altLang="ja-JP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pp.207-217</a:t>
            </a:r>
            <a:r>
              <a:rPr kumimoji="1" lang="ja-JP" altLang="en-US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，</a:t>
            </a:r>
            <a:r>
              <a:rPr kumimoji="1" lang="en-US" altLang="ja-JP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2015</a:t>
            </a:r>
            <a:r>
              <a:rPr kumimoji="1" lang="ja-JP" altLang="en-US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．</a:t>
            </a:r>
            <a:endParaRPr kumimoji="1" lang="en-US" altLang="ja-JP" sz="2000" dirty="0">
              <a:solidFill>
                <a:schemeClr val="bg2">
                  <a:lumMod val="25000"/>
                </a:schemeClr>
              </a:solidFill>
              <a:latin typeface="源真ゴシック Regular" panose="020B0302020203020207" pitchFamily="50" charset="-128"/>
              <a:ea typeface="源真ゴシック Regular" panose="020B0302020203020207" pitchFamily="50" charset="-128"/>
              <a:cs typeface="源真ゴシック Regular" panose="020B0302020203020207" pitchFamily="50" charset="-128"/>
            </a:endParaRPr>
          </a:p>
          <a:p>
            <a:r>
              <a:rPr kumimoji="1" lang="en-US" altLang="ja-JP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[2]</a:t>
            </a:r>
            <a:r>
              <a:rPr kumimoji="1" lang="ja-JP" altLang="en-US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 米澤悠，小林琢也，原総一朗，安藝紗織，近藤尚知，“口腔内スキャナーを用いた精密印象による全部義歯製作”，日本デジタル歯科学会誌，</a:t>
            </a:r>
            <a:r>
              <a:rPr kumimoji="1" lang="en-US" altLang="ja-JP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vol.8</a:t>
            </a:r>
            <a:r>
              <a:rPr kumimoji="1" lang="ja-JP" altLang="en-US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，</a:t>
            </a:r>
            <a:r>
              <a:rPr kumimoji="1" lang="en-US" altLang="ja-JP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no2</a:t>
            </a:r>
            <a:r>
              <a:rPr kumimoji="1" lang="ja-JP" altLang="en-US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，</a:t>
            </a:r>
            <a:r>
              <a:rPr kumimoji="1" lang="en-US" altLang="ja-JP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pp.143-147</a:t>
            </a:r>
            <a:r>
              <a:rPr kumimoji="1" lang="ja-JP" altLang="en-US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，</a:t>
            </a:r>
            <a:r>
              <a:rPr kumimoji="1" lang="en-US" altLang="ja-JP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2018</a:t>
            </a:r>
            <a:r>
              <a:rPr kumimoji="1" lang="ja-JP" altLang="en-US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．</a:t>
            </a:r>
            <a:endParaRPr kumimoji="1" lang="en-US" altLang="ja-JP" sz="2000" dirty="0">
              <a:solidFill>
                <a:schemeClr val="bg2">
                  <a:lumMod val="25000"/>
                </a:schemeClr>
              </a:solidFill>
              <a:latin typeface="源真ゴシック Regular" panose="020B0302020203020207" pitchFamily="50" charset="-128"/>
              <a:ea typeface="源真ゴシック Regular" panose="020B0302020203020207" pitchFamily="50" charset="-128"/>
              <a:cs typeface="源真ゴシック Regular" panose="020B0302020203020207" pitchFamily="50" charset="-128"/>
            </a:endParaRPr>
          </a:p>
          <a:p>
            <a:r>
              <a:rPr kumimoji="1" lang="en-US" altLang="ja-JP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[3]</a:t>
            </a:r>
            <a:r>
              <a:rPr kumimoji="1" lang="ja-JP" altLang="en-US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 株式会社アールエフ，“</a:t>
            </a:r>
            <a:r>
              <a:rPr kumimoji="1" lang="en-US" altLang="ja-JP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Naomi-</a:t>
            </a:r>
            <a:r>
              <a:rPr kumimoji="1" lang="en-US" altLang="ja-JP" sz="2000" dirty="0" err="1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ct</a:t>
            </a:r>
            <a:r>
              <a:rPr kumimoji="1" lang="ja-JP" altLang="en-US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シリーズ｜アールエフ”，</a:t>
            </a:r>
            <a:r>
              <a:rPr kumimoji="1" lang="en-US" altLang="ja-JP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https://rfsystemlab.com/product/dental/ct/ct_lineup.html</a:t>
            </a:r>
            <a:r>
              <a:rPr kumimoji="1" lang="ja-JP" altLang="en-US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（最終閲覧日</a:t>
            </a:r>
            <a:r>
              <a:rPr kumimoji="1" lang="en-US" altLang="ja-JP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2024/01/23</a:t>
            </a:r>
            <a:r>
              <a:rPr kumimoji="1" lang="ja-JP" altLang="en-US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）</a:t>
            </a:r>
            <a:endParaRPr kumimoji="1" lang="en-US" altLang="ja-JP" sz="2000" dirty="0">
              <a:solidFill>
                <a:schemeClr val="bg2">
                  <a:lumMod val="25000"/>
                </a:schemeClr>
              </a:solidFill>
              <a:latin typeface="源真ゴシック Regular" panose="020B0302020203020207" pitchFamily="50" charset="-128"/>
              <a:ea typeface="源真ゴシック Regular" panose="020B0302020203020207" pitchFamily="50" charset="-128"/>
              <a:cs typeface="源真ゴシック Regular" panose="020B0302020203020207" pitchFamily="50" charset="-128"/>
            </a:endParaRPr>
          </a:p>
          <a:p>
            <a:r>
              <a:rPr kumimoji="1" lang="en-US" altLang="ja-JP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[4] Oracle</a:t>
            </a:r>
            <a:r>
              <a:rPr kumimoji="1" lang="ja-JP" altLang="en-US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，“</a:t>
            </a:r>
            <a:r>
              <a:rPr kumimoji="1" lang="en-US" altLang="ja-JP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Java”</a:t>
            </a:r>
            <a:r>
              <a:rPr kumimoji="1" lang="ja-JP" altLang="en-US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，</a:t>
            </a:r>
            <a:r>
              <a:rPr kumimoji="1" lang="en-US" altLang="ja-JP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https://www.java.com/ja/</a:t>
            </a:r>
            <a:r>
              <a:rPr kumimoji="1" lang="ja-JP" altLang="en-US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（最終閲覧日</a:t>
            </a:r>
            <a:r>
              <a:rPr kumimoji="1" lang="en-US" altLang="ja-JP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2024/01/23</a:t>
            </a:r>
            <a:r>
              <a:rPr kumimoji="1" lang="ja-JP" altLang="en-US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）</a:t>
            </a:r>
            <a:endParaRPr kumimoji="1" lang="en-US" altLang="ja-JP" sz="2000" dirty="0">
              <a:solidFill>
                <a:schemeClr val="bg2">
                  <a:lumMod val="25000"/>
                </a:schemeClr>
              </a:solidFill>
              <a:latin typeface="源真ゴシック Regular" panose="020B0302020203020207" pitchFamily="50" charset="-128"/>
              <a:ea typeface="源真ゴシック Regular" panose="020B0302020203020207" pitchFamily="50" charset="-128"/>
              <a:cs typeface="源真ゴシック Regular" panose="020B0302020203020207" pitchFamily="50" charset="-128"/>
            </a:endParaRPr>
          </a:p>
          <a:p>
            <a:r>
              <a:rPr kumimoji="1" lang="en-US" altLang="ja-JP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[5] </a:t>
            </a:r>
            <a:r>
              <a:rPr kumimoji="1" lang="ja-JP" altLang="en-US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有限会社ホワイトラビット，“</a:t>
            </a:r>
            <a:r>
              <a:rPr kumimoji="1" lang="en-US" altLang="ja-JP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3D</a:t>
            </a:r>
            <a:r>
              <a:rPr kumimoji="1" lang="ja-JP" altLang="en-US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画像表示ソフトウェア </a:t>
            </a:r>
            <a:r>
              <a:rPr kumimoji="1" lang="en-US" altLang="ja-JP" sz="2000" dirty="0" err="1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Molcer</a:t>
            </a:r>
            <a:r>
              <a:rPr kumimoji="1" lang="ja-JP" altLang="en-US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（無料版）”，</a:t>
            </a:r>
            <a:r>
              <a:rPr kumimoji="1" lang="en-US" altLang="ja-JP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https://white-rabbit.jp/software/molcer/</a:t>
            </a:r>
            <a:r>
              <a:rPr kumimoji="1" lang="ja-JP" altLang="en-US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（最終閲覧日</a:t>
            </a:r>
            <a:r>
              <a:rPr kumimoji="1" lang="en-US" altLang="ja-JP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2024/01/23</a:t>
            </a:r>
            <a:r>
              <a:rPr kumimoji="1" lang="ja-JP" altLang="en-US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）</a:t>
            </a:r>
            <a:endParaRPr kumimoji="1" lang="en-US" altLang="ja-JP" sz="2000" dirty="0">
              <a:solidFill>
                <a:schemeClr val="bg2">
                  <a:lumMod val="25000"/>
                </a:schemeClr>
              </a:solidFill>
              <a:latin typeface="源真ゴシック Regular" panose="020B0302020203020207" pitchFamily="50" charset="-128"/>
              <a:ea typeface="源真ゴシック Regular" panose="020B0302020203020207" pitchFamily="50" charset="-128"/>
              <a:cs typeface="源真ゴシック Regular" panose="020B0302020203020207" pitchFamily="50" charset="-128"/>
            </a:endParaRPr>
          </a:p>
          <a:p>
            <a:r>
              <a:rPr kumimoji="1" lang="en-US" altLang="ja-JP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[6] Blender</a:t>
            </a:r>
            <a:r>
              <a:rPr kumimoji="1" lang="ja-JP" altLang="en-US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，“</a:t>
            </a:r>
            <a:r>
              <a:rPr kumimoji="1" lang="en-US" altLang="ja-JP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Blender.jp”</a:t>
            </a:r>
            <a:r>
              <a:rPr kumimoji="1" lang="ja-JP" altLang="en-US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，</a:t>
            </a:r>
            <a:r>
              <a:rPr kumimoji="1" lang="en-US" altLang="ja-JP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https://www.blender.jp/</a:t>
            </a:r>
            <a:r>
              <a:rPr kumimoji="1" lang="ja-JP" altLang="en-US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（最終閲覧日</a:t>
            </a:r>
            <a:r>
              <a:rPr kumimoji="1" lang="en-US" altLang="ja-JP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2024/01/23</a:t>
            </a:r>
            <a:r>
              <a:rPr kumimoji="1" lang="ja-JP" altLang="en-US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）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0C2F961-2D78-6D72-6EBC-5569C7870C04}"/>
              </a:ext>
            </a:extLst>
          </p:cNvPr>
          <p:cNvSpPr/>
          <p:nvPr/>
        </p:nvSpPr>
        <p:spPr>
          <a:xfrm>
            <a:off x="17799074" y="16866870"/>
            <a:ext cx="12095137" cy="19033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8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　</a:t>
            </a:r>
            <a:r>
              <a:rPr kumimoji="1" lang="en-US" altLang="ja-JP" sz="4800" b="1" dirty="0">
                <a:solidFill>
                  <a:schemeClr val="bg2">
                    <a:lumMod val="25000"/>
                  </a:schemeClr>
                </a:solidFill>
                <a:latin typeface="源真ゴシック Bold" panose="020B0602020203020207" pitchFamily="50" charset="-128"/>
                <a:ea typeface="源真ゴシック Bold" panose="020B0602020203020207" pitchFamily="50" charset="-128"/>
                <a:cs typeface="源真ゴシック Bold" panose="020B0602020203020207" pitchFamily="50" charset="-128"/>
              </a:rPr>
              <a:t>5. </a:t>
            </a:r>
            <a:r>
              <a:rPr kumimoji="1" lang="ja-JP" altLang="en-US" sz="4800" b="1" dirty="0">
                <a:solidFill>
                  <a:schemeClr val="bg2">
                    <a:lumMod val="25000"/>
                  </a:schemeClr>
                </a:solidFill>
                <a:latin typeface="源真ゴシック Bold" panose="020B0602020203020207" pitchFamily="50" charset="-128"/>
                <a:ea typeface="源真ゴシック Bold" panose="020B0602020203020207" pitchFamily="50" charset="-128"/>
                <a:cs typeface="源真ゴシック Bold" panose="020B0602020203020207" pitchFamily="50" charset="-128"/>
              </a:rPr>
              <a:t>評価実験 結果・考察</a:t>
            </a:r>
            <a:endParaRPr kumimoji="1" lang="en-US" altLang="ja-JP" sz="4800" b="1" dirty="0">
              <a:solidFill>
                <a:schemeClr val="bg2">
                  <a:lumMod val="25000"/>
                </a:schemeClr>
              </a:solidFill>
              <a:latin typeface="源真ゴシック Bold" panose="020B0602020203020207" pitchFamily="50" charset="-128"/>
              <a:ea typeface="源真ゴシック Bold" panose="020B0602020203020207" pitchFamily="50" charset="-128"/>
              <a:cs typeface="源真ゴシック Bold" panose="020B0602020203020207" pitchFamily="50" charset="-128"/>
            </a:endParaRPr>
          </a:p>
          <a:p>
            <a:endParaRPr kumimoji="1" lang="en-US" altLang="ja-JP" sz="32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0BE9FDC-3F4D-25E0-ACE0-64AC0CD14EED}"/>
              </a:ext>
            </a:extLst>
          </p:cNvPr>
          <p:cNvGrpSpPr/>
          <p:nvPr/>
        </p:nvGrpSpPr>
        <p:grpSpPr>
          <a:xfrm>
            <a:off x="366712" y="3907306"/>
            <a:ext cx="29541788" cy="5067009"/>
            <a:chOff x="381000" y="5780599"/>
            <a:chExt cx="29541788" cy="5067009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1DFB6071-3F1B-0B25-F8BC-1ECA54060899}"/>
                </a:ext>
              </a:extLst>
            </p:cNvPr>
            <p:cNvGrpSpPr/>
            <p:nvPr/>
          </p:nvGrpSpPr>
          <p:grpSpPr>
            <a:xfrm>
              <a:off x="381000" y="5780599"/>
              <a:ext cx="29541788" cy="5067009"/>
              <a:chOff x="381000" y="5780599"/>
              <a:chExt cx="29541788" cy="5067009"/>
            </a:xfrm>
          </p:grpSpPr>
          <p:sp>
            <p:nvSpPr>
              <p:cNvPr id="4" name="正方形/長方形 3">
                <a:extLst>
                  <a:ext uri="{FF2B5EF4-FFF2-40B4-BE49-F238E27FC236}">
                    <a16:creationId xmlns:a16="http://schemas.microsoft.com/office/drawing/2014/main" id="{B4ADB551-B554-415E-EC27-C896557024F7}"/>
                  </a:ext>
                </a:extLst>
              </p:cNvPr>
              <p:cNvSpPr/>
              <p:nvPr/>
            </p:nvSpPr>
            <p:spPr>
              <a:xfrm>
                <a:off x="381000" y="5780599"/>
                <a:ext cx="29541788" cy="5067009"/>
              </a:xfrm>
              <a:prstGeom prst="rect">
                <a:avLst/>
              </a:prstGeom>
              <a:solidFill>
                <a:srgbClr val="36777E"/>
              </a:solidFill>
              <a:ln>
                <a:solidFill>
                  <a:srgbClr val="36777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1" lang="ja-JP" altLang="en-US" sz="6000" b="1" dirty="0">
                    <a:latin typeface="+mn-ea"/>
                  </a:rPr>
                  <a:t>　</a:t>
                </a:r>
                <a:r>
                  <a:rPr kumimoji="1" lang="en-US" altLang="ja-JP" sz="4800" b="1" dirty="0">
                    <a:latin typeface="源真ゴシック Bold" panose="020B0602020203020207" pitchFamily="50" charset="-128"/>
                    <a:ea typeface="源真ゴシック Bold" panose="020B0602020203020207" pitchFamily="50" charset="-128"/>
                    <a:cs typeface="源真ゴシック Bold" panose="020B0602020203020207" pitchFamily="50" charset="-128"/>
                  </a:rPr>
                  <a:t>1. </a:t>
                </a:r>
                <a:r>
                  <a:rPr kumimoji="1" lang="ja-JP" altLang="en-US" sz="4800" b="1" dirty="0">
                    <a:latin typeface="源真ゴシック Bold" panose="020B0602020203020207" pitchFamily="50" charset="-128"/>
                    <a:ea typeface="源真ゴシック Bold" panose="020B0602020203020207" pitchFamily="50" charset="-128"/>
                    <a:cs typeface="源真ゴシック Bold" panose="020B0602020203020207" pitchFamily="50" charset="-128"/>
                  </a:rPr>
                  <a:t>背景：義歯製作</a:t>
                </a:r>
                <a:endParaRPr kumimoji="1" lang="en-US" altLang="ja-JP" sz="4000" dirty="0">
                  <a:latin typeface="源真ゴシック Bold" panose="020B0602020203020207" pitchFamily="50" charset="-128"/>
                  <a:ea typeface="源真ゴシック Bold" panose="020B0602020203020207" pitchFamily="50" charset="-128"/>
                  <a:cs typeface="源真ゴシック Bold" panose="020B0602020203020207" pitchFamily="50" charset="-128"/>
                </a:endParaRPr>
              </a:p>
              <a:p>
                <a:endParaRPr kumimoji="1" lang="en-US" altLang="ja-JP" sz="3200" dirty="0">
                  <a:latin typeface="+mn-ea"/>
                </a:endParaRPr>
              </a:p>
              <a:p>
                <a:endParaRPr kumimoji="1" lang="en-US" altLang="ja-JP" sz="3200" dirty="0">
                  <a:latin typeface="+mn-ea"/>
                </a:endParaRPr>
              </a:p>
              <a:p>
                <a:endParaRPr kumimoji="1" lang="en-US" altLang="ja-JP" sz="3200" dirty="0">
                  <a:latin typeface="+mn-ea"/>
                </a:endParaRPr>
              </a:p>
              <a:p>
                <a:endParaRPr kumimoji="1" lang="en-US" altLang="ja-JP" sz="3200" dirty="0">
                  <a:latin typeface="+mn-ea"/>
                </a:endParaRPr>
              </a:p>
              <a:p>
                <a:endParaRPr kumimoji="1" lang="en-US" altLang="ja-JP" sz="3200" dirty="0">
                  <a:latin typeface="+mn-ea"/>
                </a:endParaRPr>
              </a:p>
              <a:p>
                <a:endParaRPr kumimoji="1" lang="en-US" altLang="ja-JP" sz="3200" dirty="0">
                  <a:latin typeface="+mn-ea"/>
                </a:endParaRPr>
              </a:p>
              <a:p>
                <a:endParaRPr kumimoji="1" lang="en-US" altLang="ja-JP" sz="3200" dirty="0">
                  <a:latin typeface="+mn-ea"/>
                </a:endParaRPr>
              </a:p>
              <a:p>
                <a:endParaRPr kumimoji="1" lang="en-US" altLang="ja-JP" sz="4000" dirty="0">
                  <a:latin typeface="+mn-ea"/>
                </a:endParaRPr>
              </a:p>
            </p:txBody>
          </p:sp>
          <p:sp>
            <p:nvSpPr>
              <p:cNvPr id="12" name="四角形: 角を丸くする 11">
                <a:extLst>
                  <a:ext uri="{FF2B5EF4-FFF2-40B4-BE49-F238E27FC236}">
                    <a16:creationId xmlns:a16="http://schemas.microsoft.com/office/drawing/2014/main" id="{879B3581-CA17-6D56-B117-C509487E061B}"/>
                  </a:ext>
                </a:extLst>
              </p:cNvPr>
              <p:cNvSpPr/>
              <p:nvPr/>
            </p:nvSpPr>
            <p:spPr>
              <a:xfrm>
                <a:off x="913557" y="6820718"/>
                <a:ext cx="8554774" cy="388899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3600" b="1" dirty="0">
                    <a:solidFill>
                      <a:schemeClr val="bg2">
                        <a:lumMod val="25000"/>
                      </a:schemeClr>
                    </a:solidFill>
                    <a:latin typeface="源真ゴシック Bold" panose="020B0602020203020207" pitchFamily="50" charset="-128"/>
                    <a:ea typeface="源真ゴシック Bold" panose="020B0602020203020207" pitchFamily="50" charset="-128"/>
                    <a:cs typeface="源真ゴシック Bold" panose="020B0602020203020207" pitchFamily="50" charset="-128"/>
                  </a:rPr>
                  <a:t>アナログ手法：課題</a:t>
                </a:r>
                <a:endParaRPr kumimoji="1" lang="en-US" altLang="ja-JP" sz="3600" dirty="0">
                  <a:solidFill>
                    <a:schemeClr val="bg2">
                      <a:lumMod val="25000"/>
                    </a:schemeClr>
                  </a:solidFill>
                  <a:latin typeface="源真ゴシック Bold" panose="020B0602020203020207" pitchFamily="50" charset="-128"/>
                  <a:ea typeface="源真ゴシック Bold" panose="020B0602020203020207" pitchFamily="50" charset="-128"/>
                  <a:cs typeface="源真ゴシック Bold" panose="020B0602020203020207" pitchFamily="50" charset="-128"/>
                </a:endParaRPr>
              </a:p>
              <a:p>
                <a:pPr marL="241300"/>
                <a:endParaRPr kumimoji="1" lang="en-US" altLang="ja-JP" sz="3200" dirty="0">
                  <a:solidFill>
                    <a:schemeClr val="bg2">
                      <a:lumMod val="25000"/>
                    </a:schemeClr>
                  </a:solidFill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endParaRPr>
              </a:p>
              <a:p>
                <a:pPr marL="796925" indent="-555625">
                  <a:buFont typeface="+mj-ea"/>
                  <a:buAutoNum type="circleNumDbPlain"/>
                </a:pPr>
                <a:r>
                  <a:rPr kumimoji="1" lang="ja-JP" altLang="en-US" sz="3200" dirty="0">
                    <a:solidFill>
                      <a:schemeClr val="bg2">
                        <a:lumMod val="25000"/>
                      </a:schemeClr>
                    </a:solidFill>
                    <a:latin typeface="源真ゴシック Regular" panose="020B0302020203020207" pitchFamily="50" charset="-128"/>
                    <a:ea typeface="源真ゴシック Regular" panose="020B0302020203020207" pitchFamily="50" charset="-128"/>
                    <a:cs typeface="源真ゴシック Regular" panose="020B0302020203020207" pitchFamily="50" charset="-128"/>
                  </a:rPr>
                  <a:t>製作担当者に要求される</a:t>
                </a:r>
                <a:r>
                  <a:rPr kumimoji="1" lang="ja-JP" altLang="en-US" sz="3200" b="1" dirty="0">
                    <a:solidFill>
                      <a:schemeClr val="bg2">
                        <a:lumMod val="25000"/>
                      </a:schemeClr>
                    </a:solidFill>
                    <a:latin typeface="源真ゴシック Bold" panose="020B0602020203020207" pitchFamily="50" charset="-128"/>
                    <a:ea typeface="源真ゴシック Bold" panose="020B0602020203020207" pitchFamily="50" charset="-128"/>
                    <a:cs typeface="源真ゴシック Bold" panose="020B0602020203020207" pitchFamily="50" charset="-128"/>
                  </a:rPr>
                  <a:t>高度スキル</a:t>
                </a:r>
                <a:endParaRPr kumimoji="1" lang="en-US" altLang="ja-JP" sz="3200" b="1" dirty="0">
                  <a:solidFill>
                    <a:schemeClr val="bg2">
                      <a:lumMod val="25000"/>
                    </a:schemeClr>
                  </a:solidFill>
                  <a:latin typeface="源真ゴシック Bold" panose="020B0602020203020207" pitchFamily="50" charset="-128"/>
                  <a:ea typeface="源真ゴシック Bold" panose="020B0602020203020207" pitchFamily="50" charset="-128"/>
                  <a:cs typeface="源真ゴシック Bold" panose="020B0602020203020207" pitchFamily="50" charset="-128"/>
                </a:endParaRPr>
              </a:p>
              <a:p>
                <a:pPr marL="796925" indent="-555625">
                  <a:buFont typeface="+mj-ea"/>
                  <a:buAutoNum type="circleNumDbPlain" startAt="2"/>
                </a:pPr>
                <a:r>
                  <a:rPr kumimoji="1" lang="ja-JP" altLang="en-US" sz="3200" dirty="0">
                    <a:solidFill>
                      <a:schemeClr val="bg2">
                        <a:lumMod val="25000"/>
                      </a:schemeClr>
                    </a:solidFill>
                    <a:latin typeface="源真ゴシック Regular" panose="020B0302020203020207" pitchFamily="50" charset="-128"/>
                    <a:ea typeface="源真ゴシック Regular" panose="020B0302020203020207" pitchFamily="50" charset="-128"/>
                    <a:cs typeface="源真ゴシック Regular" panose="020B0302020203020207" pitchFamily="50" charset="-128"/>
                  </a:rPr>
                  <a:t>製作過程で生じる</a:t>
                </a:r>
                <a:r>
                  <a:rPr kumimoji="1" lang="ja-JP" altLang="en-US" sz="3200" b="1" dirty="0">
                    <a:solidFill>
                      <a:schemeClr val="bg2">
                        <a:lumMod val="25000"/>
                      </a:schemeClr>
                    </a:solidFill>
                    <a:latin typeface="源真ゴシック Bold" panose="020B0602020203020207" pitchFamily="50" charset="-128"/>
                    <a:ea typeface="源真ゴシック Bold" panose="020B0602020203020207" pitchFamily="50" charset="-128"/>
                    <a:cs typeface="源真ゴシック Bold" panose="020B0602020203020207" pitchFamily="50" charset="-128"/>
                  </a:rPr>
                  <a:t>原理的な歪み</a:t>
                </a:r>
                <a:endParaRPr kumimoji="1" lang="en-US" altLang="ja-JP" sz="3200" b="1" dirty="0">
                  <a:solidFill>
                    <a:schemeClr val="bg2">
                      <a:lumMod val="25000"/>
                    </a:schemeClr>
                  </a:solidFill>
                  <a:latin typeface="源真ゴシック Bold" panose="020B0602020203020207" pitchFamily="50" charset="-128"/>
                  <a:ea typeface="源真ゴシック Bold" panose="020B0602020203020207" pitchFamily="50" charset="-128"/>
                  <a:cs typeface="源真ゴシック Bold" panose="020B0602020203020207" pitchFamily="50" charset="-128"/>
                </a:endParaRPr>
              </a:p>
              <a:p>
                <a:endParaRPr kumimoji="1" lang="en-US" altLang="ja-JP" sz="3200" b="1" dirty="0">
                  <a:solidFill>
                    <a:schemeClr val="tx1"/>
                  </a:solidFill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endParaRPr>
              </a:p>
              <a:p>
                <a:endParaRPr kumimoji="1" lang="en-US" altLang="ja-JP" sz="3200" b="1" dirty="0">
                  <a:solidFill>
                    <a:schemeClr val="tx1"/>
                  </a:solidFill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endParaRPr>
              </a:p>
              <a:p>
                <a:endParaRPr kumimoji="1" lang="en-US" altLang="ja-JP" sz="3200" b="1" dirty="0">
                  <a:solidFill>
                    <a:schemeClr val="tx1"/>
                  </a:solidFill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endParaRPr>
              </a:p>
            </p:txBody>
          </p:sp>
          <p:sp>
            <p:nvSpPr>
              <p:cNvPr id="13" name="四角形: 角を丸くする 12">
                <a:extLst>
                  <a:ext uri="{FF2B5EF4-FFF2-40B4-BE49-F238E27FC236}">
                    <a16:creationId xmlns:a16="http://schemas.microsoft.com/office/drawing/2014/main" id="{567545D7-3788-F31D-EDAE-E850620E89DD}"/>
                  </a:ext>
                </a:extLst>
              </p:cNvPr>
              <p:cNvSpPr/>
              <p:nvPr/>
            </p:nvSpPr>
            <p:spPr>
              <a:xfrm>
                <a:off x="10508958" y="6008900"/>
                <a:ext cx="18911364" cy="4684075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3600" b="1" dirty="0">
                    <a:solidFill>
                      <a:schemeClr val="bg2">
                        <a:lumMod val="25000"/>
                      </a:schemeClr>
                    </a:solidFill>
                    <a:latin typeface="源真ゴシック Bold" panose="020B0602020203020207" pitchFamily="50" charset="-128"/>
                    <a:ea typeface="源真ゴシック Bold" panose="020B0602020203020207" pitchFamily="50" charset="-128"/>
                    <a:cs typeface="源真ゴシック Bold" panose="020B0602020203020207" pitchFamily="50" charset="-128"/>
                  </a:rPr>
                  <a:t>デジタル手法：課題</a:t>
                </a:r>
                <a:endParaRPr kumimoji="1" lang="en-US" altLang="ja-JP" sz="3600" dirty="0">
                  <a:solidFill>
                    <a:schemeClr val="bg2">
                      <a:lumMod val="25000"/>
                    </a:schemeClr>
                  </a:solidFill>
                  <a:latin typeface="源真ゴシック Bold" panose="020B0602020203020207" pitchFamily="50" charset="-128"/>
                  <a:ea typeface="源真ゴシック Bold" panose="020B0602020203020207" pitchFamily="50" charset="-128"/>
                  <a:cs typeface="源真ゴシック Bold" panose="020B0602020203020207" pitchFamily="50" charset="-128"/>
                </a:endParaRPr>
              </a:p>
              <a:p>
                <a:pPr algn="ctr"/>
                <a:r>
                  <a:rPr kumimoji="1" lang="ja-JP" altLang="en-US" sz="3200" dirty="0">
                    <a:solidFill>
                      <a:schemeClr val="bg2">
                        <a:lumMod val="25000"/>
                      </a:schemeClr>
                    </a:solidFill>
                    <a:latin typeface="源真ゴシック Regular" panose="020B0302020203020207" pitchFamily="50" charset="-128"/>
                    <a:ea typeface="源真ゴシック Regular" panose="020B0302020203020207" pitchFamily="50" charset="-128"/>
                    <a:cs typeface="源真ゴシック Regular" panose="020B0302020203020207" pitchFamily="50" charset="-128"/>
                  </a:rPr>
                  <a:t>顎骨と粘膜の</a:t>
                </a:r>
                <a:r>
                  <a:rPr kumimoji="1" lang="en-US" altLang="ja-JP" sz="3200" dirty="0">
                    <a:solidFill>
                      <a:schemeClr val="bg2">
                        <a:lumMod val="25000"/>
                      </a:schemeClr>
                    </a:solidFill>
                    <a:latin typeface="源真ゴシック Regular" panose="020B0302020203020207" pitchFamily="50" charset="-128"/>
                    <a:ea typeface="源真ゴシック Regular" panose="020B0302020203020207" pitchFamily="50" charset="-128"/>
                    <a:cs typeface="源真ゴシック Regular" panose="020B0302020203020207" pitchFamily="50" charset="-128"/>
                  </a:rPr>
                  <a:t>3D</a:t>
                </a:r>
                <a:r>
                  <a:rPr kumimoji="1" lang="ja-JP" altLang="en-US" sz="3200" dirty="0">
                    <a:solidFill>
                      <a:schemeClr val="bg2">
                        <a:lumMod val="25000"/>
                      </a:schemeClr>
                    </a:solidFill>
                    <a:latin typeface="源真ゴシック Regular" panose="020B0302020203020207" pitchFamily="50" charset="-128"/>
                    <a:ea typeface="源真ゴシック Regular" panose="020B0302020203020207" pitchFamily="50" charset="-128"/>
                    <a:cs typeface="源真ゴシック Regular" panose="020B0302020203020207" pitchFamily="50" charset="-128"/>
                  </a:rPr>
                  <a:t>モデルに十分な精度が得られない</a:t>
                </a:r>
                <a:endParaRPr kumimoji="1" lang="en-US" altLang="ja-JP" sz="3200" dirty="0">
                  <a:solidFill>
                    <a:schemeClr val="bg2">
                      <a:lumMod val="25000"/>
                    </a:schemeClr>
                  </a:solidFill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endParaRPr>
              </a:p>
              <a:p>
                <a:pPr algn="ctr"/>
                <a:endParaRPr kumimoji="1" lang="en-US" altLang="ja-JP" sz="3200" dirty="0">
                  <a:solidFill>
                    <a:schemeClr val="tx1"/>
                  </a:solidFill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endParaRPr>
              </a:p>
              <a:p>
                <a:pPr algn="ctr"/>
                <a:endParaRPr kumimoji="1" lang="en-US" altLang="ja-JP" sz="3200" dirty="0">
                  <a:solidFill>
                    <a:schemeClr val="tx1"/>
                  </a:solidFill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endParaRPr>
              </a:p>
              <a:p>
                <a:pPr algn="ctr"/>
                <a:endParaRPr kumimoji="1" lang="en-US" altLang="ja-JP" sz="3200" dirty="0">
                  <a:solidFill>
                    <a:schemeClr val="tx1"/>
                  </a:solidFill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endParaRPr>
              </a:p>
              <a:p>
                <a:pPr algn="ctr"/>
                <a:endParaRPr kumimoji="1" lang="en-US" altLang="ja-JP" sz="3200" dirty="0">
                  <a:solidFill>
                    <a:schemeClr val="tx1"/>
                  </a:solidFill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endParaRPr>
              </a:p>
              <a:p>
                <a:pPr algn="ctr"/>
                <a:endParaRPr kumimoji="1" lang="en-US" altLang="ja-JP" sz="3200" dirty="0">
                  <a:solidFill>
                    <a:schemeClr val="tx1"/>
                  </a:solidFill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endParaRPr>
              </a:p>
              <a:p>
                <a:pPr algn="ctr"/>
                <a:endParaRPr kumimoji="1" lang="en-US" altLang="ja-JP" sz="3200" dirty="0">
                  <a:solidFill>
                    <a:schemeClr val="tx1"/>
                  </a:solidFill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endParaRPr>
              </a:p>
              <a:p>
                <a:pPr algn="ctr"/>
                <a:endParaRPr kumimoji="1" lang="en-US" altLang="ja-JP" sz="3200" dirty="0">
                  <a:solidFill>
                    <a:schemeClr val="tx1"/>
                  </a:solidFill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endParaRPr>
              </a:p>
            </p:txBody>
          </p:sp>
          <p:sp>
            <p:nvSpPr>
              <p:cNvPr id="17" name="四角形: 角を丸くする 16">
                <a:extLst>
                  <a:ext uri="{FF2B5EF4-FFF2-40B4-BE49-F238E27FC236}">
                    <a16:creationId xmlns:a16="http://schemas.microsoft.com/office/drawing/2014/main" id="{32A15546-E6F3-4CA4-DA38-5511239569E6}"/>
                  </a:ext>
                </a:extLst>
              </p:cNvPr>
              <p:cNvSpPr/>
              <p:nvPr/>
            </p:nvSpPr>
            <p:spPr>
              <a:xfrm>
                <a:off x="10872511" y="7296392"/>
                <a:ext cx="5456028" cy="329559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3600" dirty="0">
                    <a:solidFill>
                      <a:schemeClr val="bg2">
                        <a:lumMod val="25000"/>
                      </a:schemeClr>
                    </a:solidFill>
                    <a:latin typeface="源真ゴシック Bold" panose="020B0602020203020207" pitchFamily="50" charset="-128"/>
                    <a:ea typeface="源真ゴシック Bold" panose="020B0602020203020207" pitchFamily="50" charset="-128"/>
                    <a:cs typeface="源真ゴシック Bold" panose="020B0602020203020207" pitchFamily="50" charset="-128"/>
                  </a:rPr>
                  <a:t>歯科用</a:t>
                </a:r>
                <a:r>
                  <a:rPr kumimoji="1" lang="en-US" altLang="ja-JP" sz="3600" dirty="0">
                    <a:solidFill>
                      <a:schemeClr val="bg2">
                        <a:lumMod val="25000"/>
                      </a:schemeClr>
                    </a:solidFill>
                    <a:latin typeface="源真ゴシック Bold" panose="020B0602020203020207" pitchFamily="50" charset="-128"/>
                    <a:ea typeface="源真ゴシック Bold" panose="020B0602020203020207" pitchFamily="50" charset="-128"/>
                    <a:cs typeface="源真ゴシック Bold" panose="020B0602020203020207" pitchFamily="50" charset="-128"/>
                  </a:rPr>
                  <a:t>CT</a:t>
                </a:r>
              </a:p>
              <a:p>
                <a:pPr marL="541338" indent="-541338">
                  <a:buClr>
                    <a:schemeClr val="tx1">
                      <a:lumMod val="65000"/>
                      <a:lumOff val="35000"/>
                    </a:schemeClr>
                  </a:buClr>
                  <a:buFont typeface="+mj-ea"/>
                  <a:buAutoNum type="circleNumDbPlain"/>
                </a:pPr>
                <a:r>
                  <a:rPr kumimoji="1" lang="ja-JP" altLang="en-US" sz="3200" dirty="0">
                    <a:solidFill>
                      <a:srgbClr val="C00000"/>
                    </a:solidFill>
                    <a:latin typeface="源真ゴシック Bold" panose="020B0602020203020207" pitchFamily="50" charset="-128"/>
                    <a:ea typeface="源真ゴシック Bold" panose="020B0602020203020207" pitchFamily="50" charset="-128"/>
                    <a:cs typeface="源真ゴシック Bold" panose="020B0602020203020207" pitchFamily="50" charset="-128"/>
                  </a:rPr>
                  <a:t>粘膜部</a:t>
                </a:r>
                <a:r>
                  <a:rPr kumimoji="1" lang="ja-JP" altLang="en-US" sz="3200" dirty="0">
                    <a:solidFill>
                      <a:schemeClr val="bg2">
                        <a:lumMod val="25000"/>
                      </a:schemeClr>
                    </a:solidFill>
                    <a:latin typeface="源真ゴシック Regular" panose="020B0302020203020207" pitchFamily="50" charset="-128"/>
                    <a:ea typeface="源真ゴシック Regular" panose="020B0302020203020207" pitchFamily="50" charset="-128"/>
                    <a:cs typeface="源真ゴシック Regular" panose="020B0302020203020207" pitchFamily="50" charset="-128"/>
                  </a:rPr>
                  <a:t>の描出能の低さ</a:t>
                </a:r>
                <a:endParaRPr kumimoji="1" lang="en-US" altLang="ja-JP" sz="3200" dirty="0">
                  <a:solidFill>
                    <a:schemeClr val="bg2">
                      <a:lumMod val="25000"/>
                    </a:schemeClr>
                  </a:solidFill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endParaRPr>
              </a:p>
              <a:p>
                <a:pPr>
                  <a:buClr>
                    <a:schemeClr val="tx1"/>
                  </a:buClr>
                </a:pPr>
                <a:endParaRPr kumimoji="1" lang="en-US" altLang="ja-JP" sz="3200" dirty="0">
                  <a:solidFill>
                    <a:schemeClr val="tx1"/>
                  </a:solidFill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endParaRPr>
              </a:p>
              <a:p>
                <a:pPr>
                  <a:buClr>
                    <a:schemeClr val="tx1"/>
                  </a:buClr>
                </a:pPr>
                <a:endParaRPr kumimoji="1" lang="en-US" altLang="ja-JP" sz="3200" dirty="0">
                  <a:solidFill>
                    <a:schemeClr val="tx1"/>
                  </a:solidFill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endParaRPr>
              </a:p>
              <a:p>
                <a:pPr>
                  <a:buClr>
                    <a:schemeClr val="tx1"/>
                  </a:buClr>
                </a:pPr>
                <a:endParaRPr kumimoji="1" lang="en-US" altLang="ja-JP" sz="3200" dirty="0">
                  <a:solidFill>
                    <a:schemeClr val="tx1"/>
                  </a:solidFill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endParaRPr>
              </a:p>
              <a:p>
                <a:pPr>
                  <a:buClr>
                    <a:schemeClr val="tx1"/>
                  </a:buClr>
                </a:pPr>
                <a:endParaRPr kumimoji="1" lang="en-US" altLang="ja-JP" sz="3200" dirty="0">
                  <a:solidFill>
                    <a:schemeClr val="tx1"/>
                  </a:solidFill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endParaRPr>
              </a:p>
            </p:txBody>
          </p:sp>
          <p:sp>
            <p:nvSpPr>
              <p:cNvPr id="19" name="四角形: 角を丸くする 18">
                <a:extLst>
                  <a:ext uri="{FF2B5EF4-FFF2-40B4-BE49-F238E27FC236}">
                    <a16:creationId xmlns:a16="http://schemas.microsoft.com/office/drawing/2014/main" id="{0AEF1B47-C6CD-242B-A1A8-2348FB057D26}"/>
                  </a:ext>
                </a:extLst>
              </p:cNvPr>
              <p:cNvSpPr/>
              <p:nvPr/>
            </p:nvSpPr>
            <p:spPr>
              <a:xfrm>
                <a:off x="16603557" y="7296392"/>
                <a:ext cx="12586588" cy="329841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3600" dirty="0">
                    <a:solidFill>
                      <a:schemeClr val="bg2">
                        <a:lumMod val="25000"/>
                      </a:schemeClr>
                    </a:solidFill>
                    <a:latin typeface="源真ゴシック Bold" panose="020B0602020203020207" pitchFamily="50" charset="-128"/>
                    <a:ea typeface="源真ゴシック Bold" panose="020B0602020203020207" pitchFamily="50" charset="-128"/>
                    <a:cs typeface="源真ゴシック Bold" panose="020B0602020203020207" pitchFamily="50" charset="-128"/>
                  </a:rPr>
                  <a:t>3D</a:t>
                </a:r>
                <a:r>
                  <a:rPr kumimoji="1" lang="ja-JP" altLang="en-US" sz="3600" dirty="0">
                    <a:solidFill>
                      <a:schemeClr val="bg2">
                        <a:lumMod val="25000"/>
                      </a:schemeClr>
                    </a:solidFill>
                    <a:latin typeface="源真ゴシック Bold" panose="020B0602020203020207" pitchFamily="50" charset="-128"/>
                    <a:ea typeface="源真ゴシック Bold" panose="020B0602020203020207" pitchFamily="50" charset="-128"/>
                    <a:cs typeface="源真ゴシック Bold" panose="020B0602020203020207" pitchFamily="50" charset="-128"/>
                  </a:rPr>
                  <a:t>モデル作成手法（既存）</a:t>
                </a:r>
                <a:endParaRPr kumimoji="1" lang="en-US" altLang="ja-JP" sz="3600" dirty="0">
                  <a:solidFill>
                    <a:schemeClr val="bg2">
                      <a:lumMod val="25000"/>
                    </a:schemeClr>
                  </a:solidFill>
                  <a:latin typeface="源真ゴシック Bold" panose="020B0602020203020207" pitchFamily="50" charset="-128"/>
                  <a:ea typeface="源真ゴシック Bold" panose="020B0602020203020207" pitchFamily="50" charset="-128"/>
                  <a:cs typeface="源真ゴシック Bold" panose="020B0602020203020207" pitchFamily="50" charset="-128"/>
                </a:endParaRPr>
              </a:p>
              <a:p>
                <a:pPr marL="541338" indent="-541338">
                  <a:buFont typeface="+mj-ea"/>
                  <a:buAutoNum type="circleNumDbPlain" startAt="2"/>
                </a:pPr>
                <a:r>
                  <a:rPr kumimoji="1" lang="ja-JP" altLang="en-US" sz="3200" dirty="0">
                    <a:solidFill>
                      <a:schemeClr val="bg2">
                        <a:lumMod val="25000"/>
                      </a:schemeClr>
                    </a:solidFill>
                    <a:latin typeface="源真ゴシック Regular" panose="020B0302020203020207" pitchFamily="50" charset="-128"/>
                    <a:ea typeface="源真ゴシック Regular" panose="020B0302020203020207" pitchFamily="50" charset="-128"/>
                    <a:cs typeface="源真ゴシック Regular" panose="020B0302020203020207" pitchFamily="50" charset="-128"/>
                  </a:rPr>
                  <a:t>顎骨情報（</a:t>
                </a:r>
                <a:r>
                  <a:rPr kumimoji="1" lang="en-US" altLang="ja-JP" sz="3200" dirty="0">
                    <a:solidFill>
                      <a:schemeClr val="bg2">
                        <a:lumMod val="25000"/>
                      </a:schemeClr>
                    </a:solidFill>
                    <a:latin typeface="源真ゴシック Regular" panose="020B0302020203020207" pitchFamily="50" charset="-128"/>
                    <a:ea typeface="源真ゴシック Regular" panose="020B0302020203020207" pitchFamily="50" charset="-128"/>
                    <a:cs typeface="源真ゴシック Regular" panose="020B0302020203020207" pitchFamily="50" charset="-128"/>
                  </a:rPr>
                  <a:t>CT</a:t>
                </a:r>
                <a:r>
                  <a:rPr kumimoji="1" lang="ja-JP" altLang="en-US" sz="3200" dirty="0">
                    <a:solidFill>
                      <a:schemeClr val="bg2">
                        <a:lumMod val="25000"/>
                      </a:schemeClr>
                    </a:solidFill>
                    <a:latin typeface="源真ゴシック Regular" panose="020B0302020203020207" pitchFamily="50" charset="-128"/>
                    <a:ea typeface="源真ゴシック Regular" panose="020B0302020203020207" pitchFamily="50" charset="-128"/>
                    <a:cs typeface="源真ゴシック Regular" panose="020B0302020203020207" pitchFamily="50" charset="-128"/>
                  </a:rPr>
                  <a:t>）</a:t>
                </a:r>
                <a:r>
                  <a:rPr kumimoji="1" lang="en-US" altLang="ja-JP" sz="3200" dirty="0">
                    <a:solidFill>
                      <a:schemeClr val="bg2">
                        <a:lumMod val="25000"/>
                      </a:schemeClr>
                    </a:solidFill>
                    <a:latin typeface="源真ゴシック Regular" panose="020B0302020203020207" pitchFamily="50" charset="-128"/>
                    <a:ea typeface="源真ゴシック Regular" panose="020B0302020203020207" pitchFamily="50" charset="-128"/>
                    <a:cs typeface="源真ゴシック Regular" panose="020B0302020203020207" pitchFamily="50" charset="-128"/>
                  </a:rPr>
                  <a:t>×</a:t>
                </a:r>
                <a:r>
                  <a:rPr kumimoji="1" lang="ja-JP" altLang="en-US" sz="3200" dirty="0">
                    <a:solidFill>
                      <a:schemeClr val="bg2">
                        <a:lumMod val="25000"/>
                      </a:schemeClr>
                    </a:solidFill>
                    <a:latin typeface="源真ゴシック Regular" panose="020B0302020203020207" pitchFamily="50" charset="-128"/>
                    <a:ea typeface="源真ゴシック Regular" panose="020B0302020203020207" pitchFamily="50" charset="-128"/>
                    <a:cs typeface="源真ゴシック Regular" panose="020B0302020203020207" pitchFamily="50" charset="-128"/>
                  </a:rPr>
                  <a:t>粘膜情報（光学印象）による</a:t>
                </a:r>
                <a:r>
                  <a:rPr kumimoji="1" lang="en-US" altLang="ja-JP" sz="3200" b="1" dirty="0">
                    <a:solidFill>
                      <a:schemeClr val="bg2">
                        <a:lumMod val="25000"/>
                      </a:schemeClr>
                    </a:solidFill>
                    <a:latin typeface="源真ゴシック Bold" panose="020B0602020203020207" pitchFamily="50" charset="-128"/>
                    <a:ea typeface="源真ゴシック Bold" panose="020B0602020203020207" pitchFamily="50" charset="-128"/>
                    <a:cs typeface="源真ゴシック Bold" panose="020B0602020203020207" pitchFamily="50" charset="-128"/>
                  </a:rPr>
                  <a:t>3D</a:t>
                </a:r>
                <a:r>
                  <a:rPr kumimoji="1" lang="ja-JP" altLang="en-US" sz="3200" b="1" dirty="0">
                    <a:solidFill>
                      <a:schemeClr val="bg2">
                        <a:lumMod val="25000"/>
                      </a:schemeClr>
                    </a:solidFill>
                    <a:latin typeface="源真ゴシック Bold" panose="020B0602020203020207" pitchFamily="50" charset="-128"/>
                    <a:ea typeface="源真ゴシック Bold" panose="020B0602020203020207" pitchFamily="50" charset="-128"/>
                    <a:cs typeface="源真ゴシック Bold" panose="020B0602020203020207" pitchFamily="50" charset="-128"/>
                  </a:rPr>
                  <a:t>合成の困難</a:t>
                </a:r>
                <a:endParaRPr kumimoji="1" lang="en-US" altLang="ja-JP" sz="3200" b="1" dirty="0">
                  <a:solidFill>
                    <a:schemeClr val="bg2">
                      <a:lumMod val="25000"/>
                    </a:schemeClr>
                  </a:solidFill>
                  <a:latin typeface="源真ゴシック Bold" panose="020B0602020203020207" pitchFamily="50" charset="-128"/>
                  <a:ea typeface="源真ゴシック Bold" panose="020B0602020203020207" pitchFamily="50" charset="-128"/>
                  <a:cs typeface="源真ゴシック Bold" panose="020B0602020203020207" pitchFamily="50" charset="-128"/>
                </a:endParaRPr>
              </a:p>
              <a:p>
                <a:pPr marL="998538" lvl="1" indent="-541338">
                  <a:buFont typeface="Wingdings" panose="05000000000000000000" pitchFamily="2" charset="2"/>
                  <a:buChar char="Ø"/>
                </a:pPr>
                <a:r>
                  <a:rPr kumimoji="1" lang="ja-JP" altLang="en-US" sz="2800" dirty="0">
                    <a:solidFill>
                      <a:schemeClr val="bg2">
                        <a:lumMod val="25000"/>
                      </a:schemeClr>
                    </a:solidFill>
                    <a:latin typeface="源真ゴシック Regular" panose="020B0302020203020207" pitchFamily="50" charset="-128"/>
                    <a:ea typeface="源真ゴシック Regular" panose="020B0302020203020207" pitchFamily="50" charset="-128"/>
                    <a:cs typeface="源真ゴシック Regular" panose="020B0302020203020207" pitchFamily="50" charset="-128"/>
                  </a:rPr>
                  <a:t>合成時の位置ずれ</a:t>
                </a:r>
                <a:r>
                  <a:rPr kumimoji="1" lang="en-US" altLang="ja-JP" sz="2000" dirty="0">
                    <a:solidFill>
                      <a:schemeClr val="bg2">
                        <a:lumMod val="25000"/>
                      </a:schemeClr>
                    </a:solidFill>
                    <a:latin typeface="源真ゴシック Regular" panose="020B0302020203020207" pitchFamily="50" charset="-128"/>
                    <a:ea typeface="源真ゴシック Regular" panose="020B0302020203020207" pitchFamily="50" charset="-128"/>
                    <a:cs typeface="源真ゴシック Regular" panose="020B0302020203020207" pitchFamily="50" charset="-128"/>
                  </a:rPr>
                  <a:t>[1]</a:t>
                </a:r>
                <a:r>
                  <a:rPr kumimoji="1" lang="ja-JP" altLang="en-US" sz="2800" dirty="0">
                    <a:solidFill>
                      <a:schemeClr val="bg2">
                        <a:lumMod val="25000"/>
                      </a:schemeClr>
                    </a:solidFill>
                    <a:latin typeface="源真ゴシック Regular" panose="020B0302020203020207" pitchFamily="50" charset="-128"/>
                    <a:ea typeface="源真ゴシック Regular" panose="020B0302020203020207" pitchFamily="50" charset="-128"/>
                    <a:cs typeface="源真ゴシック Regular" panose="020B0302020203020207" pitchFamily="50" charset="-128"/>
                  </a:rPr>
                  <a:t>，再現性の担保がない</a:t>
                </a:r>
                <a:r>
                  <a:rPr kumimoji="1" lang="en-US" altLang="ja-JP" sz="2000" dirty="0">
                    <a:solidFill>
                      <a:schemeClr val="bg2">
                        <a:lumMod val="25000"/>
                      </a:schemeClr>
                    </a:solidFill>
                    <a:latin typeface="源真ゴシック Regular" panose="020B0302020203020207" pitchFamily="50" charset="-128"/>
                    <a:ea typeface="源真ゴシック Regular" panose="020B0302020203020207" pitchFamily="50" charset="-128"/>
                    <a:cs typeface="源真ゴシック Regular" panose="020B0302020203020207" pitchFamily="50" charset="-128"/>
                  </a:rPr>
                  <a:t>[2]</a:t>
                </a:r>
              </a:p>
              <a:p>
                <a:pPr lvl="1"/>
                <a:endParaRPr kumimoji="1" lang="en-US" altLang="ja-JP" sz="3200" dirty="0">
                  <a:solidFill>
                    <a:schemeClr val="bg2">
                      <a:lumMod val="25000"/>
                    </a:schemeClr>
                  </a:solidFill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endParaRPr>
              </a:p>
              <a:p>
                <a:pPr lvl="1"/>
                <a:endParaRPr kumimoji="1" lang="en-US" altLang="ja-JP" sz="3200" dirty="0">
                  <a:solidFill>
                    <a:schemeClr val="bg2">
                      <a:lumMod val="25000"/>
                    </a:schemeClr>
                  </a:solidFill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endParaRPr>
              </a:p>
              <a:p>
                <a:pPr lvl="1"/>
                <a:r>
                  <a:rPr kumimoji="1" lang="ja-JP" altLang="en-US" sz="3200" dirty="0">
                    <a:solidFill>
                      <a:schemeClr val="bg2">
                        <a:lumMod val="25000"/>
                      </a:schemeClr>
                    </a:solidFill>
                    <a:latin typeface="源真ゴシック Regular" panose="020B0302020203020207" pitchFamily="50" charset="-128"/>
                    <a:ea typeface="源真ゴシック Regular" panose="020B0302020203020207" pitchFamily="50" charset="-128"/>
                    <a:cs typeface="源真ゴシック Regular" panose="020B0302020203020207" pitchFamily="50" charset="-128"/>
                  </a:rPr>
                  <a:t>　      　     </a:t>
                </a:r>
                <a:r>
                  <a:rPr kumimoji="1" lang="en-US" altLang="ja-JP" sz="3200" dirty="0">
                    <a:solidFill>
                      <a:schemeClr val="bg2">
                        <a:lumMod val="25000"/>
                      </a:schemeClr>
                    </a:solidFill>
                    <a:latin typeface="源真ゴシック Regular" panose="020B0302020203020207" pitchFamily="50" charset="-128"/>
                    <a:ea typeface="源真ゴシック Regular" panose="020B0302020203020207" pitchFamily="50" charset="-128"/>
                    <a:cs typeface="源真ゴシック Regular" panose="020B0302020203020207" pitchFamily="50" charset="-128"/>
                  </a:rPr>
                  <a:t>CT</a:t>
                </a:r>
                <a:r>
                  <a:rPr kumimoji="1" lang="ja-JP" altLang="en-US" sz="3200" dirty="0">
                    <a:solidFill>
                      <a:schemeClr val="bg2">
                        <a:lumMod val="25000"/>
                      </a:schemeClr>
                    </a:solidFill>
                    <a:latin typeface="源真ゴシック Regular" panose="020B0302020203020207" pitchFamily="50" charset="-128"/>
                    <a:ea typeface="源真ゴシック Regular" panose="020B0302020203020207" pitchFamily="50" charset="-128"/>
                    <a:cs typeface="源真ゴシック Regular" panose="020B0302020203020207" pitchFamily="50" charset="-128"/>
                  </a:rPr>
                  <a:t>　　　　　　　　　　　　　　　    光学印象</a:t>
                </a:r>
                <a:endParaRPr kumimoji="1" lang="en-US" altLang="ja-JP" sz="3200" dirty="0">
                  <a:solidFill>
                    <a:schemeClr val="bg2">
                      <a:lumMod val="25000"/>
                    </a:schemeClr>
                  </a:solidFill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endParaRPr>
              </a:p>
            </p:txBody>
          </p:sp>
          <p:sp>
            <p:nvSpPr>
              <p:cNvPr id="20" name="二等辺三角形 19">
                <a:extLst>
                  <a:ext uri="{FF2B5EF4-FFF2-40B4-BE49-F238E27FC236}">
                    <a16:creationId xmlns:a16="http://schemas.microsoft.com/office/drawing/2014/main" id="{4923C03F-DECB-D97B-8D53-ADBE5E38AB69}"/>
                  </a:ext>
                </a:extLst>
              </p:cNvPr>
              <p:cNvSpPr/>
              <p:nvPr/>
            </p:nvSpPr>
            <p:spPr>
              <a:xfrm rot="5400000">
                <a:off x="8825027" y="8554854"/>
                <a:ext cx="2426677" cy="389413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4FB27907-86BA-9750-9654-114D72D89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37197" y="9080835"/>
              <a:ext cx="1907493" cy="1495833"/>
            </a:xfrm>
            <a:prstGeom prst="rect">
              <a:avLst/>
            </a:prstGeom>
          </p:spPr>
        </p:pic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C9831AC5-40A0-C11B-4017-5343EB2A3BBD}"/>
              </a:ext>
            </a:extLst>
          </p:cNvPr>
          <p:cNvGrpSpPr/>
          <p:nvPr/>
        </p:nvGrpSpPr>
        <p:grpSpPr>
          <a:xfrm>
            <a:off x="366712" y="9252000"/>
            <a:ext cx="10860138" cy="7344000"/>
            <a:chOff x="315877" y="14239047"/>
            <a:chExt cx="10860138" cy="7344000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90128F69-5D30-45A5-378A-3997C593877F}"/>
                </a:ext>
              </a:extLst>
            </p:cNvPr>
            <p:cNvSpPr/>
            <p:nvPr/>
          </p:nvSpPr>
          <p:spPr>
            <a:xfrm>
              <a:off x="315877" y="14239047"/>
              <a:ext cx="10860138" cy="734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4800" b="1" dirty="0">
                  <a:solidFill>
                    <a:schemeClr val="tx1"/>
                  </a:solidFill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rPr>
                <a:t>　</a:t>
              </a:r>
              <a:r>
                <a:rPr kumimoji="1" lang="en-US" altLang="ja-JP" sz="4800" b="1" dirty="0">
                  <a:solidFill>
                    <a:schemeClr val="bg2">
                      <a:lumMod val="25000"/>
                    </a:schemeClr>
                  </a:solidFill>
                  <a:latin typeface="源真ゴシック Bold" panose="020B0602020203020207" pitchFamily="50" charset="-128"/>
                  <a:ea typeface="源真ゴシック Bold" panose="020B0602020203020207" pitchFamily="50" charset="-128"/>
                  <a:cs typeface="源真ゴシック Bold" panose="020B0602020203020207" pitchFamily="50" charset="-128"/>
                </a:rPr>
                <a:t>2. </a:t>
              </a:r>
              <a:r>
                <a:rPr kumimoji="1" lang="ja-JP" altLang="en-US" sz="4800" b="1" dirty="0">
                  <a:solidFill>
                    <a:schemeClr val="bg2">
                      <a:lumMod val="25000"/>
                    </a:schemeClr>
                  </a:solidFill>
                  <a:latin typeface="源真ゴシック Bold" panose="020B0602020203020207" pitchFamily="50" charset="-128"/>
                  <a:ea typeface="源真ゴシック Bold" panose="020B0602020203020207" pitchFamily="50" charset="-128"/>
                  <a:cs typeface="源真ゴシック Bold" panose="020B0602020203020207" pitchFamily="50" charset="-128"/>
                </a:rPr>
                <a:t>研究目的</a:t>
              </a:r>
              <a:endParaRPr kumimoji="1" lang="en-US" altLang="ja-JP" sz="3200" dirty="0">
                <a:solidFill>
                  <a:schemeClr val="bg2">
                    <a:lumMod val="25000"/>
                  </a:schemeClr>
                </a:solidFill>
                <a:latin typeface="源真ゴシック Bold" panose="020B0602020203020207" pitchFamily="50" charset="-128"/>
                <a:ea typeface="源真ゴシック Bold" panose="020B0602020203020207" pitchFamily="50" charset="-128"/>
                <a:cs typeface="源真ゴシック Bold" panose="020B0602020203020207" pitchFamily="50" charset="-128"/>
              </a:endParaRPr>
            </a:p>
            <a:p>
              <a:pPr marL="3900">
                <a:tabLst>
                  <a:tab pos="800100" algn="l"/>
                </a:tabLst>
              </a:pPr>
              <a:endParaRPr kumimoji="1" lang="en-US" altLang="ja-JP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endParaRPr>
            </a:p>
            <a:p>
              <a:pPr marL="896938" indent="-533400">
                <a:buFont typeface="+mj-ea"/>
                <a:buAutoNum type="circleNumDbPlain"/>
                <a:tabLst>
                  <a:tab pos="800100" algn="l"/>
                </a:tabLst>
              </a:pPr>
              <a:r>
                <a:rPr kumimoji="1" lang="ja-JP" altLang="en-US" sz="3200" dirty="0">
                  <a:solidFill>
                    <a:schemeClr val="bg2">
                      <a:lumMod val="25000"/>
                    </a:schemeClr>
                  </a:solidFill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rPr>
                <a:t>義歯製作の全デジタル化には、顎骨と粘膜の正確な</a:t>
              </a:r>
              <a:r>
                <a:rPr kumimoji="1" lang="en-US" altLang="ja-JP" sz="3200" dirty="0">
                  <a:solidFill>
                    <a:schemeClr val="bg2">
                      <a:lumMod val="25000"/>
                    </a:schemeClr>
                  </a:solidFill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rPr>
                <a:t>3D</a:t>
              </a:r>
              <a:r>
                <a:rPr kumimoji="1" lang="ja-JP" altLang="en-US" sz="3200" dirty="0">
                  <a:solidFill>
                    <a:schemeClr val="bg2">
                      <a:lumMod val="25000"/>
                    </a:schemeClr>
                  </a:solidFill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rPr>
                <a:t>モデルが必要</a:t>
              </a:r>
              <a:endParaRPr kumimoji="1" lang="en-US" altLang="ja-JP" sz="32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endParaRPr>
            </a:p>
            <a:p>
              <a:pPr marL="896938" indent="-533400">
                <a:buFont typeface="+mj-ea"/>
                <a:buAutoNum type="circleNumDbPlain"/>
                <a:tabLst>
                  <a:tab pos="800100" algn="l"/>
                </a:tabLst>
              </a:pPr>
              <a:r>
                <a:rPr kumimoji="1" lang="en-US" altLang="ja-JP" sz="3200" dirty="0">
                  <a:solidFill>
                    <a:schemeClr val="bg2">
                      <a:lumMod val="25000"/>
                    </a:schemeClr>
                  </a:solidFill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rPr>
                <a:t>CT</a:t>
              </a:r>
              <a:r>
                <a:rPr kumimoji="1" lang="ja-JP" altLang="en-US" sz="3200" dirty="0">
                  <a:solidFill>
                    <a:schemeClr val="bg2">
                      <a:lumMod val="25000"/>
                    </a:schemeClr>
                  </a:solidFill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rPr>
                <a:t>のみから</a:t>
              </a:r>
              <a:r>
                <a:rPr kumimoji="1" lang="en-US" altLang="ja-JP" sz="3200" dirty="0">
                  <a:solidFill>
                    <a:schemeClr val="bg2">
                      <a:lumMod val="25000"/>
                    </a:schemeClr>
                  </a:solidFill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rPr>
                <a:t>3D</a:t>
              </a:r>
              <a:r>
                <a:rPr kumimoji="1" lang="ja-JP" altLang="en-US" sz="3200" dirty="0">
                  <a:solidFill>
                    <a:schemeClr val="bg2">
                      <a:lumMod val="25000"/>
                    </a:schemeClr>
                  </a:solidFill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rPr>
                <a:t>モデルを作成できれば，</a:t>
              </a:r>
              <a:r>
                <a:rPr kumimoji="1" lang="en-US" altLang="ja-JP" sz="3200" dirty="0">
                  <a:solidFill>
                    <a:schemeClr val="bg2">
                      <a:lumMod val="25000"/>
                    </a:schemeClr>
                  </a:solidFill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rPr>
                <a:t>3D</a:t>
              </a:r>
              <a:r>
                <a:rPr kumimoji="1" lang="ja-JP" altLang="en-US" sz="3200" dirty="0">
                  <a:solidFill>
                    <a:schemeClr val="bg2">
                      <a:lumMod val="25000"/>
                    </a:schemeClr>
                  </a:solidFill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rPr>
                <a:t>合成による位置ずれの課題を改善可能</a:t>
              </a:r>
              <a:endParaRPr kumimoji="1" lang="en-US" altLang="ja-JP" sz="32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endParaRPr>
            </a:p>
            <a:p>
              <a:pPr marL="896938" indent="-533400">
                <a:buFont typeface="+mj-ea"/>
                <a:buAutoNum type="circleNumDbPlain"/>
                <a:tabLst>
                  <a:tab pos="896938" algn="l"/>
                </a:tabLst>
              </a:pPr>
              <a:r>
                <a:rPr kumimoji="1" lang="en-US" altLang="ja-JP" sz="3200" dirty="0">
                  <a:solidFill>
                    <a:schemeClr val="bg2">
                      <a:lumMod val="25000"/>
                    </a:schemeClr>
                  </a:solidFill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rPr>
                <a:t>CT</a:t>
              </a:r>
              <a:r>
                <a:rPr kumimoji="1" lang="ja-JP" altLang="en-US" sz="3200" dirty="0">
                  <a:solidFill>
                    <a:schemeClr val="bg2">
                      <a:lumMod val="25000"/>
                    </a:schemeClr>
                  </a:solidFill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rPr>
                <a:t>画像には粘膜情報が綺麗に写らない</a:t>
              </a:r>
              <a:endParaRPr kumimoji="1" lang="en-US" altLang="ja-JP" sz="32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endParaRPr>
            </a:p>
            <a:p>
              <a:endParaRPr kumimoji="1" lang="en-US" altLang="ja-JP" sz="3200" dirty="0">
                <a:solidFill>
                  <a:schemeClr val="tx1"/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endParaRPr>
            </a:p>
            <a:p>
              <a:endParaRPr kumimoji="1" lang="en-US" altLang="ja-JP" sz="3200" dirty="0">
                <a:solidFill>
                  <a:schemeClr val="tx1"/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endParaRPr>
            </a:p>
            <a:p>
              <a:endParaRPr kumimoji="1" lang="en-US" altLang="ja-JP" sz="3200" dirty="0">
                <a:solidFill>
                  <a:schemeClr val="tx1"/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endParaRPr>
            </a:p>
            <a:p>
              <a:pPr algn="ctr"/>
              <a:r>
                <a:rPr kumimoji="1" lang="en-US" altLang="ja-JP" sz="3200" b="1" dirty="0">
                  <a:solidFill>
                    <a:srgbClr val="C00000"/>
                  </a:solidFill>
                  <a:latin typeface="源真ゴシック Bold" panose="020B0602020203020207" pitchFamily="50" charset="-128"/>
                  <a:ea typeface="源真ゴシック Bold" panose="020B0602020203020207" pitchFamily="50" charset="-128"/>
                  <a:cs typeface="源真ゴシック Bold" panose="020B0602020203020207" pitchFamily="50" charset="-128"/>
                </a:rPr>
                <a:t>X</a:t>
              </a:r>
              <a:r>
                <a:rPr kumimoji="1" lang="ja-JP" altLang="en-US" sz="3200" b="1" dirty="0">
                  <a:solidFill>
                    <a:srgbClr val="C00000"/>
                  </a:solidFill>
                  <a:latin typeface="源真ゴシック Bold" panose="020B0602020203020207" pitchFamily="50" charset="-128"/>
                  <a:ea typeface="源真ゴシック Bold" panose="020B0602020203020207" pitchFamily="50" charset="-128"/>
                  <a:cs typeface="源真ゴシック Bold" panose="020B0602020203020207" pitchFamily="50" charset="-128"/>
                </a:rPr>
                <a:t>線造影剤</a:t>
              </a:r>
              <a:r>
                <a:rPr kumimoji="1" lang="ja-JP" altLang="en-US" sz="3200" b="1" dirty="0">
                  <a:solidFill>
                    <a:schemeClr val="bg2">
                      <a:lumMod val="25000"/>
                    </a:schemeClr>
                  </a:solidFill>
                  <a:latin typeface="源真ゴシック Bold" panose="020B0602020203020207" pitchFamily="50" charset="-128"/>
                  <a:ea typeface="源真ゴシック Bold" panose="020B0602020203020207" pitchFamily="50" charset="-128"/>
                  <a:cs typeface="源真ゴシック Bold" panose="020B0602020203020207" pitchFamily="50" charset="-128"/>
                </a:rPr>
                <a:t>を用いて</a:t>
              </a:r>
              <a:r>
                <a:rPr kumimoji="1" lang="en-US" altLang="ja-JP" sz="3200" b="1" dirty="0">
                  <a:solidFill>
                    <a:schemeClr val="bg2">
                      <a:lumMod val="25000"/>
                    </a:schemeClr>
                  </a:solidFill>
                  <a:latin typeface="源真ゴシック Bold" panose="020B0602020203020207" pitchFamily="50" charset="-128"/>
                  <a:ea typeface="源真ゴシック Bold" panose="020B0602020203020207" pitchFamily="50" charset="-128"/>
                  <a:cs typeface="源真ゴシック Bold" panose="020B0602020203020207" pitchFamily="50" charset="-128"/>
                </a:rPr>
                <a:t>CT</a:t>
              </a:r>
              <a:r>
                <a:rPr kumimoji="1" lang="ja-JP" altLang="en-US" sz="3200" b="1" dirty="0">
                  <a:solidFill>
                    <a:schemeClr val="bg2">
                      <a:lumMod val="25000"/>
                    </a:schemeClr>
                  </a:solidFill>
                  <a:latin typeface="源真ゴシック Bold" panose="020B0602020203020207" pitchFamily="50" charset="-128"/>
                  <a:ea typeface="源真ゴシック Bold" panose="020B0602020203020207" pitchFamily="50" charset="-128"/>
                  <a:cs typeface="源真ゴシック Bold" panose="020B0602020203020207" pitchFamily="50" charset="-128"/>
                </a:rPr>
                <a:t>撮影することで，</a:t>
              </a:r>
              <a:endParaRPr kumimoji="1" lang="en-US" altLang="ja-JP" sz="3200" b="1" dirty="0">
                <a:solidFill>
                  <a:schemeClr val="bg2">
                    <a:lumMod val="25000"/>
                  </a:schemeClr>
                </a:solidFill>
                <a:latin typeface="源真ゴシック Bold" panose="020B0602020203020207" pitchFamily="50" charset="-128"/>
                <a:ea typeface="源真ゴシック Bold" panose="020B0602020203020207" pitchFamily="50" charset="-128"/>
                <a:cs typeface="源真ゴシック Bold" panose="020B0602020203020207" pitchFamily="50" charset="-128"/>
              </a:endParaRPr>
            </a:p>
            <a:p>
              <a:pPr algn="ctr"/>
              <a:r>
                <a:rPr kumimoji="1" lang="ja-JP" altLang="en-US" sz="3200" b="1" dirty="0">
                  <a:solidFill>
                    <a:schemeClr val="bg2">
                      <a:lumMod val="25000"/>
                    </a:schemeClr>
                  </a:solidFill>
                  <a:latin typeface="源真ゴシック Bold" panose="020B0602020203020207" pitchFamily="50" charset="-128"/>
                  <a:ea typeface="源真ゴシック Bold" panose="020B0602020203020207" pitchFamily="50" charset="-128"/>
                  <a:cs typeface="源真ゴシック Bold" panose="020B0602020203020207" pitchFamily="50" charset="-128"/>
                </a:rPr>
                <a:t>顎骨情報と粘膜情報を</a:t>
              </a:r>
              <a:r>
                <a:rPr kumimoji="1" lang="ja-JP" altLang="en-US" sz="3200" b="1" dirty="0">
                  <a:solidFill>
                    <a:srgbClr val="C00000"/>
                  </a:solidFill>
                  <a:latin typeface="源真ゴシック Bold" panose="020B0602020203020207" pitchFamily="50" charset="-128"/>
                  <a:ea typeface="源真ゴシック Bold" panose="020B0602020203020207" pitchFamily="50" charset="-128"/>
                  <a:cs typeface="源真ゴシック Bold" panose="020B0602020203020207" pitchFamily="50" charset="-128"/>
                </a:rPr>
                <a:t>同時に獲得</a:t>
              </a:r>
              <a:r>
                <a:rPr kumimoji="1" lang="ja-JP" altLang="en-US" sz="3200" b="1" dirty="0">
                  <a:solidFill>
                    <a:schemeClr val="bg2">
                      <a:lumMod val="25000"/>
                    </a:schemeClr>
                  </a:solidFill>
                  <a:latin typeface="源真ゴシック Bold" panose="020B0602020203020207" pitchFamily="50" charset="-128"/>
                  <a:ea typeface="源真ゴシック Bold" panose="020B0602020203020207" pitchFamily="50" charset="-128"/>
                  <a:cs typeface="源真ゴシック Bold" panose="020B0602020203020207" pitchFamily="50" charset="-128"/>
                </a:rPr>
                <a:t>し，</a:t>
              </a:r>
              <a:endParaRPr kumimoji="1" lang="en-US" altLang="ja-JP" sz="3200" b="1" dirty="0">
                <a:solidFill>
                  <a:schemeClr val="bg2">
                    <a:lumMod val="25000"/>
                  </a:schemeClr>
                </a:solidFill>
                <a:latin typeface="源真ゴシック Bold" panose="020B0602020203020207" pitchFamily="50" charset="-128"/>
                <a:ea typeface="源真ゴシック Bold" panose="020B0602020203020207" pitchFamily="50" charset="-128"/>
                <a:cs typeface="源真ゴシック Bold" panose="020B0602020203020207" pitchFamily="50" charset="-128"/>
              </a:endParaRPr>
            </a:p>
            <a:p>
              <a:pPr algn="ctr"/>
              <a:r>
                <a:rPr kumimoji="1" lang="ja-JP" altLang="en-US" sz="3200" b="1" dirty="0">
                  <a:solidFill>
                    <a:schemeClr val="bg2">
                      <a:lumMod val="25000"/>
                    </a:schemeClr>
                  </a:solidFill>
                  <a:latin typeface="源真ゴシック Bold" panose="020B0602020203020207" pitchFamily="50" charset="-128"/>
                  <a:ea typeface="源真ゴシック Bold" panose="020B0602020203020207" pitchFamily="50" charset="-128"/>
                  <a:cs typeface="源真ゴシック Bold" panose="020B0602020203020207" pitchFamily="50" charset="-128"/>
                </a:rPr>
                <a:t>原理的に</a:t>
              </a:r>
              <a:r>
                <a:rPr kumimoji="1" lang="ja-JP" altLang="en-US" sz="3200" b="1" dirty="0">
                  <a:solidFill>
                    <a:srgbClr val="C00000"/>
                  </a:solidFill>
                  <a:latin typeface="源真ゴシック Bold" panose="020B0602020203020207" pitchFamily="50" charset="-128"/>
                  <a:ea typeface="源真ゴシック Bold" panose="020B0602020203020207" pitchFamily="50" charset="-128"/>
                  <a:cs typeface="源真ゴシック Bold" panose="020B0602020203020207" pitchFamily="50" charset="-128"/>
                </a:rPr>
                <a:t>位置ずれの生じない</a:t>
              </a:r>
              <a:r>
                <a:rPr kumimoji="1" lang="en-US" altLang="ja-JP" sz="3200" b="1" dirty="0">
                  <a:solidFill>
                    <a:schemeClr val="bg2">
                      <a:lumMod val="25000"/>
                    </a:schemeClr>
                  </a:solidFill>
                  <a:latin typeface="源真ゴシック Bold" panose="020B0602020203020207" pitchFamily="50" charset="-128"/>
                  <a:ea typeface="源真ゴシック Bold" panose="020B0602020203020207" pitchFamily="50" charset="-128"/>
                  <a:cs typeface="源真ゴシック Bold" panose="020B0602020203020207" pitchFamily="50" charset="-128"/>
                </a:rPr>
                <a:t>3D</a:t>
              </a:r>
              <a:r>
                <a:rPr kumimoji="1" lang="ja-JP" altLang="en-US" sz="3200" b="1" dirty="0">
                  <a:solidFill>
                    <a:schemeClr val="bg2">
                      <a:lumMod val="25000"/>
                    </a:schemeClr>
                  </a:solidFill>
                  <a:latin typeface="源真ゴシック Bold" panose="020B0602020203020207" pitchFamily="50" charset="-128"/>
                  <a:ea typeface="源真ゴシック Bold" panose="020B0602020203020207" pitchFamily="50" charset="-128"/>
                  <a:cs typeface="源真ゴシック Bold" panose="020B0602020203020207" pitchFamily="50" charset="-128"/>
                </a:rPr>
                <a:t>モデルを作成</a:t>
              </a:r>
              <a:endParaRPr kumimoji="1" lang="en-US" altLang="ja-JP" sz="3200" b="1" dirty="0">
                <a:solidFill>
                  <a:schemeClr val="bg2">
                    <a:lumMod val="25000"/>
                  </a:schemeClr>
                </a:solidFill>
                <a:latin typeface="源真ゴシック Bold" panose="020B0602020203020207" pitchFamily="50" charset="-128"/>
                <a:ea typeface="源真ゴシック Bold" panose="020B0602020203020207" pitchFamily="50" charset="-128"/>
                <a:cs typeface="源真ゴシック Bold" panose="020B0602020203020207" pitchFamily="50" charset="-128"/>
              </a:endParaRPr>
            </a:p>
            <a:p>
              <a:pPr algn="ctr"/>
              <a:endParaRPr kumimoji="1" lang="en-US" altLang="ja-JP" sz="3200" b="1" dirty="0">
                <a:solidFill>
                  <a:schemeClr val="tx1"/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endParaRPr>
            </a:p>
          </p:txBody>
        </p:sp>
        <p:sp>
          <p:nvSpPr>
            <p:cNvPr id="25" name="二等辺三角形 24">
              <a:extLst>
                <a:ext uri="{FF2B5EF4-FFF2-40B4-BE49-F238E27FC236}">
                  <a16:creationId xmlns:a16="http://schemas.microsoft.com/office/drawing/2014/main" id="{C61E3FD2-197D-4F0E-AD59-A03B4D2570D2}"/>
                </a:ext>
              </a:extLst>
            </p:cNvPr>
            <p:cNvSpPr/>
            <p:nvPr/>
          </p:nvSpPr>
          <p:spPr>
            <a:xfrm rot="10800000">
              <a:off x="4651538" y="18255795"/>
              <a:ext cx="2426677" cy="599130"/>
            </a:xfrm>
            <a:prstGeom prst="triangle">
              <a:avLst/>
            </a:prstGeom>
            <a:solidFill>
              <a:srgbClr val="36777E"/>
            </a:solidFill>
            <a:ln>
              <a:solidFill>
                <a:srgbClr val="3677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四角形: 角を丸くする 25">
              <a:extLst>
                <a:ext uri="{FF2B5EF4-FFF2-40B4-BE49-F238E27FC236}">
                  <a16:creationId xmlns:a16="http://schemas.microsoft.com/office/drawing/2014/main" id="{45AE5736-57CD-5F81-1916-223DEBDB1A3F}"/>
                </a:ext>
              </a:extLst>
            </p:cNvPr>
            <p:cNvSpPr/>
            <p:nvPr/>
          </p:nvSpPr>
          <p:spPr>
            <a:xfrm>
              <a:off x="1409297" y="19270501"/>
              <a:ext cx="8846036" cy="1688621"/>
            </a:xfrm>
            <a:prstGeom prst="roundRect">
              <a:avLst/>
            </a:prstGeom>
            <a:noFill/>
            <a:ln w="76200" cap="flat" cmpd="sng" algn="ctr">
              <a:solidFill>
                <a:srgbClr val="36777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0" name="正方形/長方形 139">
            <a:extLst>
              <a:ext uri="{FF2B5EF4-FFF2-40B4-BE49-F238E27FC236}">
                <a16:creationId xmlns:a16="http://schemas.microsoft.com/office/drawing/2014/main" id="{25BF9148-1BBF-C61F-9EB4-847D5D3C282F}"/>
              </a:ext>
            </a:extLst>
          </p:cNvPr>
          <p:cNvSpPr/>
          <p:nvPr/>
        </p:nvSpPr>
        <p:spPr>
          <a:xfrm>
            <a:off x="366712" y="16866870"/>
            <a:ext cx="17036491" cy="23583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800" b="1" dirty="0">
                <a:solidFill>
                  <a:schemeClr val="bg2">
                    <a:lumMod val="25000"/>
                  </a:schemeClr>
                </a:solidFill>
                <a:latin typeface="源真ゴシック Bold" panose="020B0602020203020207" pitchFamily="50" charset="-128"/>
                <a:ea typeface="源真ゴシック Bold" panose="020B0602020203020207" pitchFamily="50" charset="-128"/>
                <a:cs typeface="源真ゴシック Bold" panose="020B0602020203020207" pitchFamily="50" charset="-128"/>
              </a:rPr>
              <a:t>　</a:t>
            </a:r>
            <a:r>
              <a:rPr kumimoji="1" lang="en-US" altLang="ja-JP" sz="4800" b="1" dirty="0">
                <a:solidFill>
                  <a:schemeClr val="bg2">
                    <a:lumMod val="25000"/>
                  </a:schemeClr>
                </a:solidFill>
                <a:latin typeface="源真ゴシック Bold" panose="020B0602020203020207" pitchFamily="50" charset="-128"/>
                <a:ea typeface="源真ゴシック Bold" panose="020B0602020203020207" pitchFamily="50" charset="-128"/>
                <a:cs typeface="源真ゴシック Bold" panose="020B0602020203020207" pitchFamily="50" charset="-128"/>
              </a:rPr>
              <a:t>4. </a:t>
            </a:r>
            <a:r>
              <a:rPr kumimoji="1" lang="ja-JP" altLang="en-US" sz="4800" b="1" dirty="0">
                <a:solidFill>
                  <a:schemeClr val="bg2">
                    <a:lumMod val="25000"/>
                  </a:schemeClr>
                </a:solidFill>
                <a:latin typeface="源真ゴシック Bold" panose="020B0602020203020207" pitchFamily="50" charset="-128"/>
                <a:ea typeface="源真ゴシック Bold" panose="020B0602020203020207" pitchFamily="50" charset="-128"/>
                <a:cs typeface="源真ゴシック Bold" panose="020B0602020203020207" pitchFamily="50" charset="-128"/>
              </a:rPr>
              <a:t>提案手法：画像処理（粘膜モデル）</a:t>
            </a:r>
            <a:endParaRPr kumimoji="1" lang="en-US" altLang="ja-JP" sz="4000" b="1" dirty="0">
              <a:solidFill>
                <a:schemeClr val="bg2">
                  <a:lumMod val="25000"/>
                </a:schemeClr>
              </a:solidFill>
              <a:latin typeface="源真ゴシック Bold" panose="020B0602020203020207" pitchFamily="50" charset="-128"/>
              <a:ea typeface="源真ゴシック Bold" panose="020B0602020203020207" pitchFamily="50" charset="-128"/>
              <a:cs typeface="源真ゴシック Bold" panose="020B0602020203020207" pitchFamily="50" charset="-128"/>
            </a:endParaRPr>
          </a:p>
          <a:p>
            <a:endParaRPr kumimoji="1" lang="en-US" altLang="ja-JP" sz="4800" dirty="0">
              <a:solidFill>
                <a:schemeClr val="bg2">
                  <a:lumMod val="25000"/>
                </a:schemeClr>
              </a:solidFill>
              <a:latin typeface="源真ゴシック Bold" panose="020B0602020203020207" pitchFamily="50" charset="-128"/>
              <a:ea typeface="源真ゴシック Bold" panose="020B0602020203020207" pitchFamily="50" charset="-128"/>
              <a:cs typeface="源真ゴシック Bold" panose="020B0602020203020207" pitchFamily="50" charset="-128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源真ゴシック Bold" panose="020B0602020203020207" pitchFamily="50" charset="-128"/>
              <a:ea typeface="源真ゴシック Bold" panose="020B0602020203020207" pitchFamily="50" charset="-128"/>
              <a:cs typeface="源真ゴシック Bold" panose="020B0602020203020207" pitchFamily="50" charset="-128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源真ゴシック Bold" panose="020B0602020203020207" pitchFamily="50" charset="-128"/>
              <a:ea typeface="源真ゴシック Bold" panose="020B0602020203020207" pitchFamily="50" charset="-128"/>
              <a:cs typeface="源真ゴシック Bold" panose="020B0602020203020207" pitchFamily="50" charset="-128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源真ゴシック Bold" panose="020B0602020203020207" pitchFamily="50" charset="-128"/>
              <a:ea typeface="源真ゴシック Bold" panose="020B0602020203020207" pitchFamily="50" charset="-128"/>
              <a:cs typeface="源真ゴシック Bold" panose="020B0602020203020207" pitchFamily="50" charset="-128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源真ゴシック Bold" panose="020B0602020203020207" pitchFamily="50" charset="-128"/>
              <a:ea typeface="源真ゴシック Bold" panose="020B0602020203020207" pitchFamily="50" charset="-128"/>
              <a:cs typeface="源真ゴシック Bold" panose="020B0602020203020207" pitchFamily="50" charset="-128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源真ゴシック Bold" panose="020B0602020203020207" pitchFamily="50" charset="-128"/>
              <a:ea typeface="源真ゴシック Bold" panose="020B0602020203020207" pitchFamily="50" charset="-128"/>
              <a:cs typeface="源真ゴシック Bold" panose="020B0602020203020207" pitchFamily="50" charset="-128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源真ゴシック Bold" panose="020B0602020203020207" pitchFamily="50" charset="-128"/>
              <a:ea typeface="源真ゴシック Bold" panose="020B0602020203020207" pitchFamily="50" charset="-128"/>
              <a:cs typeface="源真ゴシック Bold" panose="020B0602020203020207" pitchFamily="50" charset="-128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源真ゴシック Bold" panose="020B0602020203020207" pitchFamily="50" charset="-128"/>
              <a:ea typeface="源真ゴシック Bold" panose="020B0602020203020207" pitchFamily="50" charset="-128"/>
              <a:cs typeface="源真ゴシック Bold" panose="020B0602020203020207" pitchFamily="50" charset="-128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源真ゴシック Bold" panose="020B0602020203020207" pitchFamily="50" charset="-128"/>
              <a:ea typeface="源真ゴシック Bold" panose="020B0602020203020207" pitchFamily="50" charset="-128"/>
              <a:cs typeface="源真ゴシック Bold" panose="020B0602020203020207" pitchFamily="50" charset="-128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源真ゴシック Bold" panose="020B0602020203020207" pitchFamily="50" charset="-128"/>
              <a:ea typeface="源真ゴシック Bold" panose="020B0602020203020207" pitchFamily="50" charset="-128"/>
              <a:cs typeface="源真ゴシック Bold" panose="020B0602020203020207" pitchFamily="50" charset="-128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源真ゴシック Bold" panose="020B0602020203020207" pitchFamily="50" charset="-128"/>
              <a:ea typeface="源真ゴシック Bold" panose="020B0602020203020207" pitchFamily="50" charset="-128"/>
              <a:cs typeface="源真ゴシック Bold" panose="020B0602020203020207" pitchFamily="50" charset="-128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源真ゴシック Bold" panose="020B0602020203020207" pitchFamily="50" charset="-128"/>
              <a:ea typeface="源真ゴシック Bold" panose="020B0602020203020207" pitchFamily="50" charset="-128"/>
              <a:cs typeface="源真ゴシック Bold" panose="020B0602020203020207" pitchFamily="50" charset="-128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源真ゴシック Bold" panose="020B0602020203020207" pitchFamily="50" charset="-128"/>
              <a:ea typeface="源真ゴシック Bold" panose="020B0602020203020207" pitchFamily="50" charset="-128"/>
              <a:cs typeface="源真ゴシック Bold" panose="020B0602020203020207" pitchFamily="50" charset="-128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源真ゴシック Bold" panose="020B0602020203020207" pitchFamily="50" charset="-128"/>
              <a:ea typeface="源真ゴシック Bold" panose="020B0602020203020207" pitchFamily="50" charset="-128"/>
              <a:cs typeface="源真ゴシック Bold" panose="020B0602020203020207" pitchFamily="50" charset="-128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源真ゴシック Bold" panose="020B0602020203020207" pitchFamily="50" charset="-128"/>
              <a:ea typeface="源真ゴシック Bold" panose="020B0602020203020207" pitchFamily="50" charset="-128"/>
              <a:cs typeface="源真ゴシック Bold" panose="020B0602020203020207" pitchFamily="50" charset="-128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源真ゴシック Bold" panose="020B0602020203020207" pitchFamily="50" charset="-128"/>
              <a:ea typeface="源真ゴシック Bold" panose="020B0602020203020207" pitchFamily="50" charset="-128"/>
              <a:cs typeface="源真ゴシック Bold" panose="020B0602020203020207" pitchFamily="50" charset="-128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源真ゴシック Bold" panose="020B0602020203020207" pitchFamily="50" charset="-128"/>
              <a:ea typeface="源真ゴシック Bold" panose="020B0602020203020207" pitchFamily="50" charset="-128"/>
              <a:cs typeface="源真ゴシック Bold" panose="020B0602020203020207" pitchFamily="50" charset="-128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源真ゴシック Bold" panose="020B0602020203020207" pitchFamily="50" charset="-128"/>
              <a:ea typeface="源真ゴシック Bold" panose="020B0602020203020207" pitchFamily="50" charset="-128"/>
              <a:cs typeface="源真ゴシック Bold" panose="020B0602020203020207" pitchFamily="50" charset="-128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源真ゴシック Bold" panose="020B0602020203020207" pitchFamily="50" charset="-128"/>
              <a:ea typeface="源真ゴシック Bold" panose="020B0602020203020207" pitchFamily="50" charset="-128"/>
              <a:cs typeface="源真ゴシック Bold" panose="020B0602020203020207" pitchFamily="50" charset="-128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源真ゴシック Bold" panose="020B0602020203020207" pitchFamily="50" charset="-128"/>
              <a:ea typeface="源真ゴシック Bold" panose="020B0602020203020207" pitchFamily="50" charset="-128"/>
              <a:cs typeface="源真ゴシック Bold" panose="020B0602020203020207" pitchFamily="50" charset="-128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源真ゴシック Bold" panose="020B0602020203020207" pitchFamily="50" charset="-128"/>
              <a:ea typeface="源真ゴシック Bold" panose="020B0602020203020207" pitchFamily="50" charset="-128"/>
              <a:cs typeface="源真ゴシック Bold" panose="020B0602020203020207" pitchFamily="50" charset="-128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源真ゴシック Bold" panose="020B0602020203020207" pitchFamily="50" charset="-128"/>
              <a:ea typeface="源真ゴシック Bold" panose="020B0602020203020207" pitchFamily="50" charset="-128"/>
              <a:cs typeface="源真ゴシック Bold" panose="020B0602020203020207" pitchFamily="50" charset="-128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源真ゴシック Bold" panose="020B0602020203020207" pitchFamily="50" charset="-128"/>
              <a:ea typeface="源真ゴシック Bold" panose="020B0602020203020207" pitchFamily="50" charset="-128"/>
              <a:cs typeface="源真ゴシック Bold" panose="020B0602020203020207" pitchFamily="50" charset="-128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源真ゴシック Bold" panose="020B0602020203020207" pitchFamily="50" charset="-128"/>
              <a:ea typeface="源真ゴシック Bold" panose="020B0602020203020207" pitchFamily="50" charset="-128"/>
              <a:cs typeface="源真ゴシック Bold" panose="020B0602020203020207" pitchFamily="50" charset="-128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源真ゴシック Bold" panose="020B0602020203020207" pitchFamily="50" charset="-128"/>
              <a:ea typeface="源真ゴシック Bold" panose="020B0602020203020207" pitchFamily="50" charset="-128"/>
              <a:cs typeface="源真ゴシック Bold" panose="020B0602020203020207" pitchFamily="50" charset="-128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源真ゴシック Bold" panose="020B0602020203020207" pitchFamily="50" charset="-128"/>
              <a:ea typeface="源真ゴシック Bold" panose="020B0602020203020207" pitchFamily="50" charset="-128"/>
              <a:cs typeface="源真ゴシック Bold" panose="020B0602020203020207" pitchFamily="50" charset="-128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源真ゴシック Bold" panose="020B0602020203020207" pitchFamily="50" charset="-128"/>
              <a:ea typeface="源真ゴシック Bold" panose="020B0602020203020207" pitchFamily="50" charset="-128"/>
              <a:cs typeface="源真ゴシック Bold" panose="020B0602020203020207" pitchFamily="50" charset="-128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源真ゴシック Bold" panose="020B0602020203020207" pitchFamily="50" charset="-128"/>
              <a:ea typeface="源真ゴシック Bold" panose="020B0602020203020207" pitchFamily="50" charset="-128"/>
              <a:cs typeface="源真ゴシック Bold" panose="020B0602020203020207" pitchFamily="50" charset="-128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源真ゴシック Bold" panose="020B0602020203020207" pitchFamily="50" charset="-128"/>
              <a:ea typeface="源真ゴシック Bold" panose="020B0602020203020207" pitchFamily="50" charset="-128"/>
              <a:cs typeface="源真ゴシック Bold" panose="020B0602020203020207" pitchFamily="50" charset="-128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源真ゴシック Bold" panose="020B0602020203020207" pitchFamily="50" charset="-128"/>
              <a:ea typeface="源真ゴシック Bold" panose="020B0602020203020207" pitchFamily="50" charset="-128"/>
              <a:cs typeface="源真ゴシック Bold" panose="020B0602020203020207" pitchFamily="50" charset="-128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源真ゴシック Bold" panose="020B0602020203020207" pitchFamily="50" charset="-128"/>
              <a:ea typeface="源真ゴシック Bold" panose="020B0602020203020207" pitchFamily="50" charset="-128"/>
              <a:cs typeface="源真ゴシック Bold" panose="020B0602020203020207" pitchFamily="50" charset="-128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源真ゴシック Bold" panose="020B0602020203020207" pitchFamily="50" charset="-128"/>
              <a:ea typeface="源真ゴシック Bold" panose="020B0602020203020207" pitchFamily="50" charset="-128"/>
              <a:cs typeface="源真ゴシック Bold" panose="020B0602020203020207" pitchFamily="50" charset="-128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源真ゴシック Bold" panose="020B0602020203020207" pitchFamily="50" charset="-128"/>
              <a:ea typeface="源真ゴシック Bold" panose="020B0602020203020207" pitchFamily="50" charset="-128"/>
              <a:cs typeface="源真ゴシック Bold" panose="020B0602020203020207" pitchFamily="50" charset="-128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源真ゴシック Bold" panose="020B0602020203020207" pitchFamily="50" charset="-128"/>
              <a:ea typeface="源真ゴシック Bold" panose="020B0602020203020207" pitchFamily="50" charset="-128"/>
              <a:cs typeface="源真ゴシック Bold" panose="020B0602020203020207" pitchFamily="50" charset="-128"/>
            </a:endParaRPr>
          </a:p>
          <a:p>
            <a:endParaRPr kumimoji="1" lang="en-US" altLang="ja-JP" sz="4000" dirty="0">
              <a:solidFill>
                <a:schemeClr val="bg2">
                  <a:lumMod val="25000"/>
                </a:schemeClr>
              </a:solidFill>
              <a:latin typeface="源真ゴシック Bold" panose="020B0602020203020207" pitchFamily="50" charset="-128"/>
              <a:ea typeface="源真ゴシック Bold" panose="020B0602020203020207" pitchFamily="50" charset="-128"/>
              <a:cs typeface="源真ゴシック Bold" panose="020B0602020203020207" pitchFamily="50" charset="-128"/>
            </a:endParaRPr>
          </a:p>
          <a:p>
            <a:endParaRPr kumimoji="1" lang="ja-JP" altLang="en-US" sz="4000" dirty="0">
              <a:solidFill>
                <a:schemeClr val="bg2">
                  <a:lumMod val="25000"/>
                </a:schemeClr>
              </a:solidFill>
              <a:latin typeface="源真ゴシック Bold" panose="020B0602020203020207" pitchFamily="50" charset="-128"/>
              <a:ea typeface="源真ゴシック Bold" panose="020B0602020203020207" pitchFamily="50" charset="-128"/>
              <a:cs typeface="源真ゴシック Bold" panose="020B0602020203020207" pitchFamily="50" charset="-128"/>
            </a:endParaRPr>
          </a:p>
        </p:txBody>
      </p:sp>
      <p:grpSp>
        <p:nvGrpSpPr>
          <p:cNvPr id="79" name="グループ化 78">
            <a:extLst>
              <a:ext uri="{FF2B5EF4-FFF2-40B4-BE49-F238E27FC236}">
                <a16:creationId xmlns:a16="http://schemas.microsoft.com/office/drawing/2014/main" id="{B16856DC-F4D7-4CCC-11BE-EE08D3AB6861}"/>
              </a:ext>
            </a:extLst>
          </p:cNvPr>
          <p:cNvGrpSpPr/>
          <p:nvPr/>
        </p:nvGrpSpPr>
        <p:grpSpPr>
          <a:xfrm>
            <a:off x="11583127" y="9252000"/>
            <a:ext cx="18325373" cy="7344000"/>
            <a:chOff x="11583127" y="9634621"/>
            <a:chExt cx="18325373" cy="7344000"/>
          </a:xfrm>
        </p:grpSpPr>
        <p:grpSp>
          <p:nvGrpSpPr>
            <p:cNvPr id="164" name="グループ化 163">
              <a:extLst>
                <a:ext uri="{FF2B5EF4-FFF2-40B4-BE49-F238E27FC236}">
                  <a16:creationId xmlns:a16="http://schemas.microsoft.com/office/drawing/2014/main" id="{D9EF739D-4013-3F06-5AB0-2053FCDAB16D}"/>
                </a:ext>
              </a:extLst>
            </p:cNvPr>
            <p:cNvGrpSpPr/>
            <p:nvPr/>
          </p:nvGrpSpPr>
          <p:grpSpPr>
            <a:xfrm>
              <a:off x="11583127" y="9634621"/>
              <a:ext cx="18325373" cy="7344000"/>
              <a:chOff x="12216318" y="12691876"/>
              <a:chExt cx="18139513" cy="7344000"/>
            </a:xfrm>
          </p:grpSpPr>
          <p:grpSp>
            <p:nvGrpSpPr>
              <p:cNvPr id="27" name="グループ化 26">
                <a:extLst>
                  <a:ext uri="{FF2B5EF4-FFF2-40B4-BE49-F238E27FC236}">
                    <a16:creationId xmlns:a16="http://schemas.microsoft.com/office/drawing/2014/main" id="{634536F1-B3BD-60CD-5521-282F7B61580E}"/>
                  </a:ext>
                </a:extLst>
              </p:cNvPr>
              <p:cNvGrpSpPr/>
              <p:nvPr/>
            </p:nvGrpSpPr>
            <p:grpSpPr>
              <a:xfrm>
                <a:off x="12216318" y="12691876"/>
                <a:ext cx="18139513" cy="7344000"/>
                <a:chOff x="12216318" y="14328165"/>
                <a:chExt cx="18139513" cy="7344000"/>
              </a:xfrm>
            </p:grpSpPr>
            <p:sp>
              <p:nvSpPr>
                <p:cNvPr id="6" name="正方形/長方形 5">
                  <a:extLst>
                    <a:ext uri="{FF2B5EF4-FFF2-40B4-BE49-F238E27FC236}">
                      <a16:creationId xmlns:a16="http://schemas.microsoft.com/office/drawing/2014/main" id="{DC5156F3-89B2-B20C-7EFF-B0FE94BA99F8}"/>
                    </a:ext>
                  </a:extLst>
                </p:cNvPr>
                <p:cNvSpPr/>
                <p:nvPr/>
              </p:nvSpPr>
              <p:spPr>
                <a:xfrm>
                  <a:off x="12216318" y="14328165"/>
                  <a:ext cx="18139513" cy="734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kumimoji="1" lang="ja-JP" altLang="en-US" sz="4800" b="1" dirty="0">
                      <a:solidFill>
                        <a:schemeClr val="tx1"/>
                      </a:solidFill>
                      <a:latin typeface="+mn-ea"/>
                    </a:rPr>
                    <a:t>　</a:t>
                  </a:r>
                  <a:r>
                    <a:rPr kumimoji="1" lang="en-US" altLang="ja-JP" sz="4800" b="1" dirty="0">
                      <a:solidFill>
                        <a:schemeClr val="bg2">
                          <a:lumMod val="25000"/>
                        </a:schemeClr>
                      </a:solidFill>
                      <a:latin typeface="源真ゴシック Bold" panose="020B0602020203020207" pitchFamily="50" charset="-128"/>
                      <a:ea typeface="源真ゴシック Bold" panose="020B0602020203020207" pitchFamily="50" charset="-128"/>
                      <a:cs typeface="源真ゴシック Bold" panose="020B0602020203020207" pitchFamily="50" charset="-128"/>
                    </a:rPr>
                    <a:t>3. </a:t>
                  </a:r>
                  <a:r>
                    <a:rPr kumimoji="1" lang="ja-JP" altLang="en-US" sz="4800" b="1" dirty="0">
                      <a:solidFill>
                        <a:schemeClr val="bg2">
                          <a:lumMod val="25000"/>
                        </a:schemeClr>
                      </a:solidFill>
                      <a:latin typeface="源真ゴシック Bold" panose="020B0602020203020207" pitchFamily="50" charset="-128"/>
                      <a:ea typeface="源真ゴシック Bold" panose="020B0602020203020207" pitchFamily="50" charset="-128"/>
                      <a:cs typeface="源真ゴシック Bold" panose="020B0602020203020207" pitchFamily="50" charset="-128"/>
                    </a:rPr>
                    <a:t>提案手法：概要</a:t>
                  </a:r>
                  <a:endParaRPr kumimoji="1" lang="en-US" altLang="ja-JP" sz="3200" dirty="0">
                    <a:solidFill>
                      <a:schemeClr val="bg2">
                        <a:lumMod val="25000"/>
                      </a:schemeClr>
                    </a:solidFill>
                    <a:latin typeface="源真ゴシック Bold" panose="020B0602020203020207" pitchFamily="50" charset="-128"/>
                    <a:ea typeface="源真ゴシック Bold" panose="020B0602020203020207" pitchFamily="50" charset="-128"/>
                    <a:cs typeface="源真ゴシック Bold" panose="020B0602020203020207" pitchFamily="50" charset="-128"/>
                  </a:endParaRPr>
                </a:p>
                <a:p>
                  <a:endParaRPr kumimoji="1" lang="en-US" altLang="ja-JP" dirty="0">
                    <a:solidFill>
                      <a:schemeClr val="tx1"/>
                    </a:solidFill>
                    <a:latin typeface="+mn-ea"/>
                  </a:endParaRPr>
                </a:p>
                <a:p>
                  <a:endParaRPr kumimoji="1" lang="en-US" altLang="ja-JP" sz="3200" dirty="0">
                    <a:solidFill>
                      <a:schemeClr val="tx1"/>
                    </a:solidFill>
                    <a:latin typeface="+mn-ea"/>
                  </a:endParaRPr>
                </a:p>
                <a:p>
                  <a:endParaRPr kumimoji="1" lang="en-US" altLang="ja-JP" sz="3200" dirty="0">
                    <a:solidFill>
                      <a:schemeClr val="tx1"/>
                    </a:solidFill>
                    <a:latin typeface="+mn-ea"/>
                  </a:endParaRPr>
                </a:p>
                <a:p>
                  <a:endParaRPr kumimoji="1" lang="en-US" altLang="ja-JP" sz="3200" dirty="0">
                    <a:solidFill>
                      <a:schemeClr val="tx1"/>
                    </a:solidFill>
                    <a:latin typeface="+mn-ea"/>
                  </a:endParaRPr>
                </a:p>
                <a:p>
                  <a:endParaRPr kumimoji="1" lang="en-US" altLang="ja-JP" sz="3200" dirty="0">
                    <a:solidFill>
                      <a:schemeClr val="tx1"/>
                    </a:solidFill>
                    <a:latin typeface="+mn-ea"/>
                  </a:endParaRPr>
                </a:p>
                <a:p>
                  <a:endParaRPr kumimoji="1" lang="en-US" altLang="ja-JP" sz="3200" dirty="0">
                    <a:solidFill>
                      <a:schemeClr val="tx1"/>
                    </a:solidFill>
                    <a:latin typeface="+mn-ea"/>
                  </a:endParaRPr>
                </a:p>
                <a:p>
                  <a:endParaRPr kumimoji="1" lang="en-US" altLang="ja-JP" sz="3200" dirty="0">
                    <a:solidFill>
                      <a:schemeClr val="tx1"/>
                    </a:solidFill>
                    <a:latin typeface="+mn-ea"/>
                  </a:endParaRPr>
                </a:p>
                <a:p>
                  <a:endParaRPr kumimoji="1" lang="en-US" altLang="ja-JP" sz="3200" dirty="0">
                    <a:solidFill>
                      <a:schemeClr val="tx1"/>
                    </a:solidFill>
                    <a:latin typeface="+mn-ea"/>
                  </a:endParaRPr>
                </a:p>
                <a:p>
                  <a:endParaRPr kumimoji="1" lang="en-US" altLang="ja-JP" sz="3200" dirty="0">
                    <a:solidFill>
                      <a:schemeClr val="tx1"/>
                    </a:solidFill>
                    <a:latin typeface="+mn-ea"/>
                  </a:endParaRPr>
                </a:p>
                <a:p>
                  <a:endParaRPr kumimoji="1" lang="en-US" altLang="ja-JP" sz="3200" dirty="0">
                    <a:solidFill>
                      <a:schemeClr val="tx1"/>
                    </a:solidFill>
                    <a:latin typeface="+mn-ea"/>
                  </a:endParaRPr>
                </a:p>
                <a:p>
                  <a:endParaRPr kumimoji="1" lang="en-US" altLang="ja-JP" sz="3200" dirty="0">
                    <a:solidFill>
                      <a:schemeClr val="tx1"/>
                    </a:solidFill>
                    <a:latin typeface="+mn-ea"/>
                  </a:endParaRPr>
                </a:p>
                <a:p>
                  <a:endParaRPr kumimoji="1" lang="en-US" altLang="ja-JP" sz="3200" dirty="0">
                    <a:solidFill>
                      <a:schemeClr val="tx1"/>
                    </a:solidFill>
                    <a:latin typeface="+mn-ea"/>
                  </a:endParaRPr>
                </a:p>
                <a:p>
                  <a:endParaRPr kumimoji="1" lang="ja-JP" altLang="en-US" sz="4000" dirty="0">
                    <a:solidFill>
                      <a:schemeClr val="tx1"/>
                    </a:solidFill>
                    <a:latin typeface="+mn-ea"/>
                  </a:endParaRPr>
                </a:p>
              </p:txBody>
            </p:sp>
            <p:grpSp>
              <p:nvGrpSpPr>
                <p:cNvPr id="139" name="グループ化 138">
                  <a:extLst>
                    <a:ext uri="{FF2B5EF4-FFF2-40B4-BE49-F238E27FC236}">
                      <a16:creationId xmlns:a16="http://schemas.microsoft.com/office/drawing/2014/main" id="{6CE2871F-44F0-ECE4-5101-3DB0C1820515}"/>
                    </a:ext>
                  </a:extLst>
                </p:cNvPr>
                <p:cNvGrpSpPr/>
                <p:nvPr/>
              </p:nvGrpSpPr>
              <p:grpSpPr>
                <a:xfrm>
                  <a:off x="12370586" y="15281144"/>
                  <a:ext cx="17840538" cy="6213638"/>
                  <a:chOff x="12191684" y="15281144"/>
                  <a:chExt cx="17840538" cy="6213638"/>
                </a:xfrm>
              </p:grpSpPr>
              <p:grpSp>
                <p:nvGrpSpPr>
                  <p:cNvPr id="138" name="グループ化 137">
                    <a:extLst>
                      <a:ext uri="{FF2B5EF4-FFF2-40B4-BE49-F238E27FC236}">
                        <a16:creationId xmlns:a16="http://schemas.microsoft.com/office/drawing/2014/main" id="{794302E3-6729-119A-E1BF-282ACE04F427}"/>
                      </a:ext>
                    </a:extLst>
                  </p:cNvPr>
                  <p:cNvGrpSpPr/>
                  <p:nvPr/>
                </p:nvGrpSpPr>
                <p:grpSpPr>
                  <a:xfrm>
                    <a:off x="12191684" y="15281144"/>
                    <a:ext cx="17840538" cy="6213638"/>
                    <a:chOff x="12191684" y="15281144"/>
                    <a:chExt cx="17840538" cy="6213638"/>
                  </a:xfrm>
                </p:grpSpPr>
                <p:grpSp>
                  <p:nvGrpSpPr>
                    <p:cNvPr id="137" name="グループ化 136">
                      <a:extLst>
                        <a:ext uri="{FF2B5EF4-FFF2-40B4-BE49-F238E27FC236}">
                          <a16:creationId xmlns:a16="http://schemas.microsoft.com/office/drawing/2014/main" id="{C469E223-9068-9E12-FA7B-726744C0C5D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657186" y="15281144"/>
                      <a:ext cx="5760001" cy="6213638"/>
                      <a:chOff x="19657186" y="15281144"/>
                      <a:chExt cx="5760001" cy="6213638"/>
                    </a:xfrm>
                  </p:grpSpPr>
                  <p:grpSp>
                    <p:nvGrpSpPr>
                      <p:cNvPr id="120" name="グループ化 119">
                        <a:extLst>
                          <a:ext uri="{FF2B5EF4-FFF2-40B4-BE49-F238E27FC236}">
                            <a16:creationId xmlns:a16="http://schemas.microsoft.com/office/drawing/2014/main" id="{AE9A7DFA-585C-84DF-6C58-F590C6092EB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9657186" y="15281144"/>
                        <a:ext cx="5760001" cy="6213638"/>
                        <a:chOff x="4284861" y="1812674"/>
                        <a:chExt cx="4383998" cy="4478197"/>
                      </a:xfrm>
                    </p:grpSpPr>
                    <p:pic>
                      <p:nvPicPr>
                        <p:cNvPr id="122" name="図 121" descr="暗い, 持つ, 女性, 男 が含まれている画像&#10;&#10;自動的に生成された説明">
                          <a:extLst>
                            <a:ext uri="{FF2B5EF4-FFF2-40B4-BE49-F238E27FC236}">
                              <a16:creationId xmlns:a16="http://schemas.microsoft.com/office/drawing/2014/main" id="{67148461-D715-695C-5554-922F558A362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6510521" y="4596101"/>
                          <a:ext cx="2111702" cy="1629207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23" name="グループ化 122">
                          <a:extLst>
                            <a:ext uri="{FF2B5EF4-FFF2-40B4-BE49-F238E27FC236}">
                              <a16:creationId xmlns:a16="http://schemas.microsoft.com/office/drawing/2014/main" id="{335EAA25-D186-1631-47BF-F7F93430A55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878257" y="2436191"/>
                          <a:ext cx="3427173" cy="2076793"/>
                          <a:chOff x="7640839" y="4022497"/>
                          <a:chExt cx="4603760" cy="2496876"/>
                        </a:xfrm>
                      </p:grpSpPr>
                      <p:pic>
                        <p:nvPicPr>
                          <p:cNvPr id="129" name="図 128" descr="モニター, 電子機器, コンピュータ, 画面 が含まれている画像&#10;&#10;自動的に生成された説明">
                            <a:extLst>
                              <a:ext uri="{FF2B5EF4-FFF2-40B4-BE49-F238E27FC236}">
                                <a16:creationId xmlns:a16="http://schemas.microsoft.com/office/drawing/2014/main" id="{7CDF9584-C2A8-E92D-C2EE-C3337F96758A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7664233" y="4022497"/>
                            <a:ext cx="4580366" cy="2481032"/>
                          </a:xfrm>
                          <a:prstGeom prst="rect">
                            <a:avLst/>
                          </a:prstGeom>
                        </p:spPr>
                      </p:pic>
                      <p:sp>
                        <p:nvSpPr>
                          <p:cNvPr id="130" name="テキスト ボックス 129">
                            <a:extLst>
                              <a:ext uri="{FF2B5EF4-FFF2-40B4-BE49-F238E27FC236}">
                                <a16:creationId xmlns:a16="http://schemas.microsoft.com/office/drawing/2014/main" id="{756A63A1-5FA3-F6D2-3AAE-47B2D9B4242C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7640839" y="4178740"/>
                            <a:ext cx="4580366" cy="480031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ja-JP" altLang="en-US" sz="3000" b="1" dirty="0">
                                <a:solidFill>
                                  <a:schemeClr val="bg1"/>
                                </a:solidFill>
                                <a:latin typeface="源真ゴシック Bold" panose="020B0602020203020207" pitchFamily="50" charset="-128"/>
                                <a:ea typeface="源真ゴシック Bold" panose="020B0602020203020207" pitchFamily="50" charset="-128"/>
                                <a:cs typeface="源真ゴシック Bold" panose="020B0602020203020207" pitchFamily="50" charset="-128"/>
                              </a:rPr>
                              <a:t>処理前　            処理後</a:t>
                            </a:r>
                          </a:p>
                        </p:txBody>
                      </p:sp>
                      <p:sp>
                        <p:nvSpPr>
                          <p:cNvPr id="131" name="四角形: 角を丸くする 130">
                            <a:extLst>
                              <a:ext uri="{FF2B5EF4-FFF2-40B4-BE49-F238E27FC236}">
                                <a16:creationId xmlns:a16="http://schemas.microsoft.com/office/drawing/2014/main" id="{0DC7E307-654E-B856-BA84-B6B1AEE19E3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226962" y="5754443"/>
                            <a:ext cx="3609324" cy="764930"/>
                          </a:xfrm>
                          <a:prstGeom prst="roundRect">
                            <a:avLst/>
                          </a:prstGeom>
                          <a:solidFill>
                            <a:srgbClr val="C00000">
                              <a:alpha val="50000"/>
                            </a:srgbClr>
                          </a:solidFill>
                          <a:ln>
                            <a:noFill/>
                          </a:ln>
                        </p:spPr>
                        <p:style>
                          <a:lnRef idx="0">
                            <a:scrgbClr r="0" g="0" b="0"/>
                          </a:lnRef>
                          <a:fillRef idx="0">
                            <a:scrgbClr r="0" g="0" b="0"/>
                          </a:fillRef>
                          <a:effectRef idx="0">
                            <a:scrgbClr r="0" g="0" b="0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ja-JP" altLang="en-US" sz="3200" b="1" dirty="0">
                                <a:solidFill>
                                  <a:schemeClr val="bg1"/>
                                </a:solidFill>
                                <a:latin typeface="源真ゴシック Bold" panose="020B0602020203020207" pitchFamily="50" charset="-128"/>
                                <a:ea typeface="源真ゴシック Bold" panose="020B0602020203020207" pitchFamily="50" charset="-128"/>
                                <a:cs typeface="源真ゴシック Bold" panose="020B0602020203020207" pitchFamily="50" charset="-128"/>
                              </a:rPr>
                              <a:t>画像処理システム</a:t>
                            </a:r>
                            <a:endParaRPr lang="en-US" altLang="ja-JP" sz="3200" b="1" dirty="0">
                              <a:solidFill>
                                <a:schemeClr val="bg1"/>
                              </a:solidFill>
                              <a:latin typeface="源真ゴシック Bold" panose="020B0602020203020207" pitchFamily="50" charset="-128"/>
                              <a:ea typeface="源真ゴシック Bold" panose="020B0602020203020207" pitchFamily="50" charset="-128"/>
                              <a:cs typeface="源真ゴシック Bold" panose="020B0602020203020207" pitchFamily="50" charset="-128"/>
                            </a:endParaRPr>
                          </a:p>
                          <a:p>
                            <a:pPr algn="r"/>
                            <a:r>
                              <a:rPr lang="en-US" altLang="ja-JP" sz="2400" b="1" dirty="0">
                                <a:solidFill>
                                  <a:schemeClr val="bg1"/>
                                </a:solidFill>
                                <a:latin typeface="源真ゴシック Bold" panose="020B0602020203020207" pitchFamily="50" charset="-128"/>
                                <a:ea typeface="源真ゴシック Bold" panose="020B0602020203020207" pitchFamily="50" charset="-128"/>
                                <a:cs typeface="源真ゴシック Bold" panose="020B0602020203020207" pitchFamily="50" charset="-128"/>
                              </a:rPr>
                              <a:t>Java</a:t>
                            </a:r>
                            <a:r>
                              <a:rPr lang="en-US" altLang="ja-JP" sz="2000" b="1" dirty="0">
                                <a:solidFill>
                                  <a:schemeClr val="bg1"/>
                                </a:solidFill>
                                <a:latin typeface="源真ゴシック Bold" panose="020B0602020203020207" pitchFamily="50" charset="-128"/>
                                <a:ea typeface="源真ゴシック Bold" panose="020B0602020203020207" pitchFamily="50" charset="-128"/>
                                <a:cs typeface="源真ゴシック Bold" panose="020B0602020203020207" pitchFamily="50" charset="-128"/>
                              </a:rPr>
                              <a:t>[4]</a:t>
                            </a:r>
                            <a:endParaRPr lang="ja-JP" altLang="en-US" sz="2800" b="1" dirty="0">
                              <a:solidFill>
                                <a:schemeClr val="bg1"/>
                              </a:solidFill>
                              <a:latin typeface="源真ゴシック Bold" panose="020B0602020203020207" pitchFamily="50" charset="-128"/>
                              <a:ea typeface="源真ゴシック Bold" panose="020B0602020203020207" pitchFamily="50" charset="-128"/>
                              <a:cs typeface="源真ゴシック Bold" panose="020B0602020203020207" pitchFamily="50" charset="-128"/>
                            </a:endParaRPr>
                          </a:p>
                        </p:txBody>
                      </p:sp>
                    </p:grpSp>
                    <p:sp>
                      <p:nvSpPr>
                        <p:cNvPr id="124" name="正方形/長方形 123">
                          <a:extLst>
                            <a:ext uri="{FF2B5EF4-FFF2-40B4-BE49-F238E27FC236}">
                              <a16:creationId xmlns:a16="http://schemas.microsoft.com/office/drawing/2014/main" id="{E6114688-DD5B-901E-8C7A-411297D1095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84861" y="2072127"/>
                          <a:ext cx="4383998" cy="4218744"/>
                        </a:xfrm>
                        <a:prstGeom prst="rect">
                          <a:avLst/>
                        </a:prstGeom>
                        <a:noFill/>
                        <a:ln w="76200" cap="flat" cmpd="sng" algn="ctr">
                          <a:solidFill>
                            <a:srgbClr val="36777E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style>
                        <a:lnRef idx="0">
                          <a:scrgbClr r="0" g="0" b="0"/>
                        </a:lnRef>
                        <a:fillRef idx="0">
                          <a:scrgbClr r="0" g="0" b="0"/>
                        </a:fillRef>
                        <a:effectRef idx="0">
                          <a:scrgbClr r="0" g="0" b="0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dirty="0"/>
                        </a:p>
                      </p:txBody>
                    </p:sp>
                    <p:sp>
                      <p:nvSpPr>
                        <p:cNvPr id="125" name="正方形/長方形 124">
                          <a:extLst>
                            <a:ext uri="{FF2B5EF4-FFF2-40B4-BE49-F238E27FC236}">
                              <a16:creationId xmlns:a16="http://schemas.microsoft.com/office/drawing/2014/main" id="{A9DB1BD8-5390-884C-61F5-A2874512404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84339" y="1812674"/>
                          <a:ext cx="2510585" cy="509160"/>
                        </a:xfrm>
                        <a:prstGeom prst="rect">
                          <a:avLst/>
                        </a:prstGeom>
                        <a:solidFill>
                          <a:srgbClr val="36777E"/>
                        </a:solidFill>
                        <a:ln>
                          <a:solidFill>
                            <a:srgbClr val="36777E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kumimoji="1" lang="ja-JP" altLang="en-US" sz="3200" b="1" dirty="0">
                              <a:latin typeface="源真ゴシック Bold" panose="020B0602020203020207" pitchFamily="50" charset="-128"/>
                              <a:ea typeface="源真ゴシック Bold" panose="020B0602020203020207" pitchFamily="50" charset="-128"/>
                              <a:cs typeface="源真ゴシック Bold" panose="020B0602020203020207" pitchFamily="50" charset="-128"/>
                            </a:rPr>
                            <a:t>② 画像処理</a:t>
                          </a:r>
                        </a:p>
                      </p:txBody>
                    </p:sp>
                    <p:grpSp>
                      <p:nvGrpSpPr>
                        <p:cNvPr id="126" name="グループ化 125">
                          <a:extLst>
                            <a:ext uri="{FF2B5EF4-FFF2-40B4-BE49-F238E27FC236}">
                              <a16:creationId xmlns:a16="http://schemas.microsoft.com/office/drawing/2014/main" id="{61F437A3-954D-B794-6356-3CD41E48B02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367151" y="4609440"/>
                          <a:ext cx="2092267" cy="1614211"/>
                          <a:chOff x="4367151" y="4609440"/>
                          <a:chExt cx="2092267" cy="1614211"/>
                        </a:xfrm>
                      </p:grpSpPr>
                      <p:pic>
                        <p:nvPicPr>
                          <p:cNvPr id="127" name="図 126" descr="屋内, テーブル, ケーキ, 座る が含まれている画像&#10;&#10;自動的に生成された説明">
                            <a:extLst>
                              <a:ext uri="{FF2B5EF4-FFF2-40B4-BE49-F238E27FC236}">
                                <a16:creationId xmlns:a16="http://schemas.microsoft.com/office/drawing/2014/main" id="{DD9F2FE5-E226-B009-2D03-61507F5F0965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4367151" y="4609440"/>
                            <a:ext cx="2092267" cy="1614211"/>
                          </a:xfrm>
                          <a:prstGeom prst="rect">
                            <a:avLst/>
                          </a:prstGeom>
                        </p:spPr>
                      </p:pic>
                      <p:sp>
                        <p:nvSpPr>
                          <p:cNvPr id="128" name="四角形: 角を丸くする 127">
                            <a:extLst>
                              <a:ext uri="{FF2B5EF4-FFF2-40B4-BE49-F238E27FC236}">
                                <a16:creationId xmlns:a16="http://schemas.microsoft.com/office/drawing/2014/main" id="{29BBE28B-FB02-70C9-183D-42AB2EE549D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517269" y="5566879"/>
                            <a:ext cx="1792030" cy="611665"/>
                          </a:xfrm>
                          <a:prstGeom prst="roundRect">
                            <a:avLst/>
                          </a:prstGeom>
                          <a:solidFill>
                            <a:srgbClr val="C00000">
                              <a:alpha val="50000"/>
                            </a:srgbClr>
                          </a:solidFill>
                          <a:ln>
                            <a:noFill/>
                          </a:ln>
                        </p:spPr>
                        <p:style>
                          <a:lnRef idx="0">
                            <a:scrgbClr r="0" g="0" b="0"/>
                          </a:lnRef>
                          <a:fillRef idx="0">
                            <a:scrgbClr r="0" g="0" b="0"/>
                          </a:fillRef>
                          <a:effectRef idx="0">
                            <a:scrgbClr r="0" g="0" b="0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ja-JP" altLang="en-US" sz="3200" b="1" dirty="0">
                                <a:solidFill>
                                  <a:schemeClr val="bg1"/>
                                </a:solidFill>
                                <a:latin typeface="源真ゴシック Bold" panose="020B0602020203020207" pitchFamily="50" charset="-128"/>
                                <a:ea typeface="源真ゴシック Bold" panose="020B0602020203020207" pitchFamily="50" charset="-128"/>
                                <a:cs typeface="源真ゴシック Bold" panose="020B0602020203020207" pitchFamily="50" charset="-128"/>
                              </a:rPr>
                              <a:t>顎骨モデル</a:t>
                            </a:r>
                            <a:endParaRPr lang="en-US" altLang="ja-JP" sz="3200" b="1" dirty="0">
                              <a:solidFill>
                                <a:schemeClr val="bg1"/>
                              </a:solidFill>
                              <a:latin typeface="源真ゴシック Bold" panose="020B0602020203020207" pitchFamily="50" charset="-128"/>
                              <a:ea typeface="源真ゴシック Bold" panose="020B0602020203020207" pitchFamily="50" charset="-128"/>
                              <a:cs typeface="源真ゴシック Bold" panose="020B0602020203020207" pitchFamily="50" charset="-128"/>
                            </a:endParaRPr>
                          </a:p>
                          <a:p>
                            <a:pPr algn="r"/>
                            <a:r>
                              <a:rPr lang="en-US" altLang="ja-JP" sz="2400" b="1" dirty="0" err="1">
                                <a:solidFill>
                                  <a:schemeClr val="bg1"/>
                                </a:solidFill>
                                <a:latin typeface="源真ゴシック Bold" panose="020B0602020203020207" pitchFamily="50" charset="-128"/>
                                <a:ea typeface="源真ゴシック Bold" panose="020B0602020203020207" pitchFamily="50" charset="-128"/>
                                <a:cs typeface="源真ゴシック Bold" panose="020B0602020203020207" pitchFamily="50" charset="-128"/>
                              </a:rPr>
                              <a:t>Molcer</a:t>
                            </a:r>
                            <a:r>
                              <a:rPr lang="en-US" altLang="ja-JP" sz="2000" b="1" dirty="0">
                                <a:solidFill>
                                  <a:schemeClr val="bg1"/>
                                </a:solidFill>
                                <a:latin typeface="源真ゴシック Bold" panose="020B0602020203020207" pitchFamily="50" charset="-128"/>
                                <a:ea typeface="源真ゴシック Bold" panose="020B0602020203020207" pitchFamily="50" charset="-128"/>
                                <a:cs typeface="源真ゴシック Bold" panose="020B0602020203020207" pitchFamily="50" charset="-128"/>
                              </a:rPr>
                              <a:t>[5]</a:t>
                            </a:r>
                            <a:endParaRPr lang="ja-JP" altLang="en-US" sz="3200" b="1" dirty="0">
                              <a:solidFill>
                                <a:schemeClr val="bg1"/>
                              </a:solidFill>
                              <a:latin typeface="源真ゴシック Bold" panose="020B0602020203020207" pitchFamily="50" charset="-128"/>
                              <a:ea typeface="源真ゴシック Bold" panose="020B0602020203020207" pitchFamily="50" charset="-128"/>
                              <a:cs typeface="源真ゴシック Bold" panose="020B0602020203020207" pitchFamily="50" charset="-128"/>
                            </a:endParaRPr>
                          </a:p>
                        </p:txBody>
                      </p:sp>
                    </p:grpSp>
                  </p:grpSp>
                  <p:sp>
                    <p:nvSpPr>
                      <p:cNvPr id="121" name="四角形: 角を丸くする 120">
                        <a:extLst>
                          <a:ext uri="{FF2B5EF4-FFF2-40B4-BE49-F238E27FC236}">
                            <a16:creationId xmlns:a16="http://schemas.microsoft.com/office/drawing/2014/main" id="{87238C42-D0D5-47DD-3A72-766F478DC7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848500" y="20513229"/>
                        <a:ext cx="2282720" cy="824152"/>
                      </a:xfrm>
                      <a:prstGeom prst="roundRect">
                        <a:avLst/>
                      </a:prstGeom>
                      <a:solidFill>
                        <a:srgbClr val="C00000">
                          <a:alpha val="50000"/>
                        </a:srgbClr>
                      </a:solidFill>
                      <a:ln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ja-JP" altLang="en-US" sz="3200" b="1" dirty="0">
                            <a:solidFill>
                              <a:schemeClr val="bg1"/>
                            </a:solidFill>
                            <a:latin typeface="源真ゴシック Bold" panose="020B0602020203020207" pitchFamily="50" charset="-128"/>
                            <a:ea typeface="源真ゴシック Bold" panose="020B0602020203020207" pitchFamily="50" charset="-128"/>
                            <a:cs typeface="源真ゴシック Bold" panose="020B0602020203020207" pitchFamily="50" charset="-128"/>
                          </a:rPr>
                          <a:t>粘膜モデル</a:t>
                        </a:r>
                        <a:endParaRPr lang="en-US" altLang="ja-JP" sz="3200" b="1" dirty="0">
                          <a:solidFill>
                            <a:schemeClr val="bg1"/>
                          </a:solidFill>
                          <a:latin typeface="源真ゴシック Bold" panose="020B0602020203020207" pitchFamily="50" charset="-128"/>
                          <a:ea typeface="源真ゴシック Bold" panose="020B0602020203020207" pitchFamily="50" charset="-128"/>
                          <a:cs typeface="源真ゴシック Bold" panose="020B0602020203020207" pitchFamily="50" charset="-128"/>
                        </a:endParaRPr>
                      </a:p>
                      <a:p>
                        <a:pPr algn="r"/>
                        <a:r>
                          <a:rPr lang="en-US" altLang="ja-JP" sz="2400" b="1" dirty="0" err="1">
                            <a:solidFill>
                              <a:schemeClr val="bg1"/>
                            </a:solidFill>
                            <a:latin typeface="源真ゴシック Bold" panose="020B0602020203020207" pitchFamily="50" charset="-128"/>
                            <a:ea typeface="源真ゴシック Bold" panose="020B0602020203020207" pitchFamily="50" charset="-128"/>
                            <a:cs typeface="源真ゴシック Bold" panose="020B0602020203020207" pitchFamily="50" charset="-128"/>
                          </a:rPr>
                          <a:t>Molcer</a:t>
                        </a:r>
                        <a:r>
                          <a:rPr lang="en-US" altLang="ja-JP" sz="2000" b="1" dirty="0">
                            <a:solidFill>
                              <a:schemeClr val="bg1"/>
                            </a:solidFill>
                            <a:latin typeface="源真ゴシック Bold" panose="020B0602020203020207" pitchFamily="50" charset="-128"/>
                            <a:ea typeface="源真ゴシック Bold" panose="020B0602020203020207" pitchFamily="50" charset="-128"/>
                            <a:cs typeface="源真ゴシック Bold" panose="020B0602020203020207" pitchFamily="50" charset="-128"/>
                          </a:rPr>
                          <a:t>[5]</a:t>
                        </a:r>
                        <a:endParaRPr lang="ja-JP" altLang="en-US" sz="3200" b="1" dirty="0">
                          <a:solidFill>
                            <a:schemeClr val="bg1"/>
                          </a:solidFill>
                          <a:latin typeface="源真ゴシック Bold" panose="020B0602020203020207" pitchFamily="50" charset="-128"/>
                          <a:ea typeface="源真ゴシック Bold" panose="020B0602020203020207" pitchFamily="50" charset="-128"/>
                          <a:cs typeface="源真ゴシック Bold" panose="020B0602020203020207" pitchFamily="50" charset="-128"/>
                        </a:endParaRPr>
                      </a:p>
                    </p:txBody>
                  </p:sp>
                </p:grpSp>
                <p:sp>
                  <p:nvSpPr>
                    <p:cNvPr id="101" name="二等辺三角形 100">
                      <a:extLst>
                        <a:ext uri="{FF2B5EF4-FFF2-40B4-BE49-F238E27FC236}">
                          <a16:creationId xmlns:a16="http://schemas.microsoft.com/office/drawing/2014/main" id="{C925162F-F777-3F52-6B3D-70A58E47A08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8500489" y="18366227"/>
                      <a:ext cx="1604165" cy="353093"/>
                    </a:xfrm>
                    <a:prstGeom prst="triangle">
                      <a:avLst/>
                    </a:prstGeom>
                    <a:solidFill>
                      <a:srgbClr val="36777E"/>
                    </a:solidFill>
                    <a:ln>
                      <a:solidFill>
                        <a:srgbClr val="36777E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dirty="0"/>
                    </a:p>
                  </p:txBody>
                </p:sp>
                <p:grpSp>
                  <p:nvGrpSpPr>
                    <p:cNvPr id="103" name="グループ化 102">
                      <a:extLst>
                        <a:ext uri="{FF2B5EF4-FFF2-40B4-BE49-F238E27FC236}">
                          <a16:creationId xmlns:a16="http://schemas.microsoft.com/office/drawing/2014/main" id="{DCA08D6E-3357-54DC-5BDC-134CAA2ABE8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191684" y="15282534"/>
                      <a:ext cx="6744952" cy="6211490"/>
                      <a:chOff x="-963257" y="1813681"/>
                      <a:chExt cx="5133656" cy="4476647"/>
                    </a:xfrm>
                  </p:grpSpPr>
                  <p:grpSp>
                    <p:nvGrpSpPr>
                      <p:cNvPr id="110" name="グループ化 109">
                        <a:extLst>
                          <a:ext uri="{FF2B5EF4-FFF2-40B4-BE49-F238E27FC236}">
                            <a16:creationId xmlns:a16="http://schemas.microsoft.com/office/drawing/2014/main" id="{C2D781E2-82A6-59DB-8B1F-1932AE9EF46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-963257" y="1813681"/>
                        <a:ext cx="5133656" cy="4476647"/>
                        <a:chOff x="-1045421" y="1081750"/>
                        <a:chExt cx="5133656" cy="4485828"/>
                      </a:xfrm>
                    </p:grpSpPr>
                    <p:sp>
                      <p:nvSpPr>
                        <p:cNvPr id="117" name="正方形/長方形 116">
                          <a:extLst>
                            <a:ext uri="{FF2B5EF4-FFF2-40B4-BE49-F238E27FC236}">
                              <a16:creationId xmlns:a16="http://schemas.microsoft.com/office/drawing/2014/main" id="{CCAEBC2B-91F8-DCB2-3C53-774579DBBE9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-1045421" y="1340182"/>
                          <a:ext cx="5133656" cy="4227396"/>
                        </a:xfrm>
                        <a:prstGeom prst="rect">
                          <a:avLst/>
                        </a:prstGeom>
                        <a:noFill/>
                        <a:ln w="76200" cap="flat" cmpd="sng" algn="ctr">
                          <a:solidFill>
                            <a:srgbClr val="36777E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style>
                        <a:lnRef idx="0">
                          <a:scrgbClr r="0" g="0" b="0"/>
                        </a:lnRef>
                        <a:fillRef idx="0">
                          <a:scrgbClr r="0" g="0" b="0"/>
                        </a:fillRef>
                        <a:effectRef idx="0">
                          <a:scrgbClr r="0" g="0" b="0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/>
                        </a:p>
                      </p:txBody>
                    </p:sp>
                    <p:sp>
                      <p:nvSpPr>
                        <p:cNvPr id="118" name="正方形/長方形 117">
                          <a:extLst>
                            <a:ext uri="{FF2B5EF4-FFF2-40B4-BE49-F238E27FC236}">
                              <a16:creationId xmlns:a16="http://schemas.microsoft.com/office/drawing/2014/main" id="{3D27D250-7DD8-CA90-27C4-B26F5FE4D50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9671" y="1081750"/>
                          <a:ext cx="2810813" cy="509161"/>
                        </a:xfrm>
                        <a:prstGeom prst="rect">
                          <a:avLst/>
                        </a:prstGeom>
                        <a:solidFill>
                          <a:srgbClr val="36777E"/>
                        </a:solidFill>
                        <a:ln>
                          <a:solidFill>
                            <a:srgbClr val="36777E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kumimoji="1" lang="ja-JP" altLang="en-US" sz="3200" b="1" dirty="0">
                              <a:latin typeface="源真ゴシック Bold" panose="020B0602020203020207" pitchFamily="50" charset="-128"/>
                              <a:ea typeface="源真ゴシック Bold" panose="020B0602020203020207" pitchFamily="50" charset="-128"/>
                              <a:cs typeface="源真ゴシック Bold" panose="020B0602020203020207" pitchFamily="50" charset="-128"/>
                            </a:rPr>
                            <a:t>① 歯列データ取得</a:t>
                          </a:r>
                        </a:p>
                      </p:txBody>
                    </p:sp>
                    <p:sp>
                      <p:nvSpPr>
                        <p:cNvPr id="119" name="四角形: 角を丸くする 118">
                          <a:extLst>
                            <a:ext uri="{FF2B5EF4-FFF2-40B4-BE49-F238E27FC236}">
                              <a16:creationId xmlns:a16="http://schemas.microsoft.com/office/drawing/2014/main" id="{8F64E449-A4C4-CD1E-79E2-6AAD69F3620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-964186" y="4770367"/>
                          <a:ext cx="2092698" cy="717104"/>
                        </a:xfrm>
                        <a:prstGeom prst="roundRect">
                          <a:avLst/>
                        </a:prstGeom>
                        <a:solidFill>
                          <a:srgbClr val="C00000">
                            <a:alpha val="50000"/>
                          </a:srgbClr>
                        </a:solidFill>
                        <a:ln>
                          <a:noFill/>
                        </a:ln>
                      </p:spPr>
                      <p:style>
                        <a:lnRef idx="0">
                          <a:scrgbClr r="0" g="0" b="0"/>
                        </a:lnRef>
                        <a:fillRef idx="0">
                          <a:scrgbClr r="0" g="0" b="0"/>
                        </a:fillRef>
                        <a:effectRef idx="0">
                          <a:scrgbClr r="0" g="0" b="0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altLang="ja-JP" sz="3200" b="1" dirty="0">
                              <a:solidFill>
                                <a:schemeClr val="bg1"/>
                              </a:solidFill>
                              <a:latin typeface="源真ゴシック Bold" panose="020B0602020203020207" pitchFamily="50" charset="-128"/>
                              <a:ea typeface="源真ゴシック Bold" panose="020B0602020203020207" pitchFamily="50" charset="-128"/>
                              <a:cs typeface="源真ゴシック Bold" panose="020B0602020203020207" pitchFamily="50" charset="-128"/>
                            </a:rPr>
                            <a:t>CT</a:t>
                          </a:r>
                          <a:r>
                            <a:rPr lang="ja-JP" altLang="en-US" sz="3200" b="1" dirty="0">
                              <a:solidFill>
                                <a:schemeClr val="bg1"/>
                              </a:solidFill>
                              <a:latin typeface="源真ゴシック Bold" panose="020B0602020203020207" pitchFamily="50" charset="-128"/>
                              <a:ea typeface="源真ゴシック Bold" panose="020B0602020203020207" pitchFamily="50" charset="-128"/>
                              <a:cs typeface="源真ゴシック Bold" panose="020B0602020203020207" pitchFamily="50" charset="-128"/>
                            </a:rPr>
                            <a:t>データ</a:t>
                          </a:r>
                          <a:endParaRPr lang="en-US" altLang="ja-JP" sz="3200" b="1" dirty="0">
                            <a:solidFill>
                              <a:schemeClr val="bg1"/>
                            </a:solidFill>
                            <a:latin typeface="源真ゴシック Bold" panose="020B0602020203020207" pitchFamily="50" charset="-128"/>
                            <a:ea typeface="源真ゴシック Bold" panose="020B0602020203020207" pitchFamily="50" charset="-128"/>
                            <a:cs typeface="源真ゴシック Bold" panose="020B0602020203020207" pitchFamily="50" charset="-128"/>
                          </a:endParaRPr>
                        </a:p>
                        <a:p>
                          <a:pPr algn="ctr"/>
                          <a:r>
                            <a:rPr lang="ja-JP" altLang="en-US" sz="3200" b="1" dirty="0">
                              <a:solidFill>
                                <a:schemeClr val="bg1"/>
                              </a:solidFill>
                              <a:latin typeface="源真ゴシック Bold" panose="020B0602020203020207" pitchFamily="50" charset="-128"/>
                              <a:ea typeface="源真ゴシック Bold" panose="020B0602020203020207" pitchFamily="50" charset="-128"/>
                              <a:cs typeface="源真ゴシック Bold" panose="020B0602020203020207" pitchFamily="50" charset="-128"/>
                            </a:rPr>
                            <a:t>（垂直断面）</a:t>
                          </a:r>
                        </a:p>
                      </p:txBody>
                    </p:sp>
                  </p:grpSp>
                  <p:grpSp>
                    <p:nvGrpSpPr>
                      <p:cNvPr id="111" name="グループ化 110">
                        <a:extLst>
                          <a:ext uri="{FF2B5EF4-FFF2-40B4-BE49-F238E27FC236}">
                            <a16:creationId xmlns:a16="http://schemas.microsoft.com/office/drawing/2014/main" id="{2EE8CFF3-402A-4623-5A9F-0EE74EAB2B4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-533750" y="2416831"/>
                        <a:ext cx="3819004" cy="1773169"/>
                        <a:chOff x="-982339" y="2141516"/>
                        <a:chExt cx="3819004" cy="1773169"/>
                      </a:xfrm>
                    </p:grpSpPr>
                    <p:pic>
                      <p:nvPicPr>
                        <p:cNvPr id="112" name="図 111" descr="屋内, テーブル, 座る, 電子レンジ が含まれている画像&#10;&#10;自動的に生成された説明">
                          <a:extLst>
                            <a:ext uri="{FF2B5EF4-FFF2-40B4-BE49-F238E27FC236}">
                              <a16:creationId xmlns:a16="http://schemas.microsoft.com/office/drawing/2014/main" id="{F9E77B74-D125-6385-247D-E25535ECD49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-982339" y="2162175"/>
                          <a:ext cx="816200" cy="1186506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114" name="図 113" descr="皿の上に置かれたカップケーキ&#10;&#10;中程度の精度で自動的に生成された説明">
                          <a:extLst>
                            <a:ext uri="{FF2B5EF4-FFF2-40B4-BE49-F238E27FC236}">
                              <a16:creationId xmlns:a16="http://schemas.microsoft.com/office/drawing/2014/main" id="{633301A8-5EB5-87B8-D265-8BB98CB5DD8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414391" y="2141516"/>
                          <a:ext cx="1331518" cy="1189334"/>
                        </a:xfrm>
                        <a:prstGeom prst="rect">
                          <a:avLst/>
                        </a:prstGeom>
                      </p:spPr>
                    </p:pic>
                    <p:sp>
                      <p:nvSpPr>
                        <p:cNvPr id="115" name="テキスト ボックス 114">
                          <a:extLst>
                            <a:ext uri="{FF2B5EF4-FFF2-40B4-BE49-F238E27FC236}">
                              <a16:creationId xmlns:a16="http://schemas.microsoft.com/office/drawing/2014/main" id="{33D1374B-C19C-E557-D970-8234D987CCAD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555984" y="3670688"/>
                          <a:ext cx="2280681" cy="24399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endParaRPr lang="ja-JP" altLang="en-US" sz="1600" b="1" dirty="0">
                            <a:latin typeface="+mn-e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05" name="グループ化 104">
                      <a:extLst>
                        <a:ext uri="{FF2B5EF4-FFF2-40B4-BE49-F238E27FC236}">
                          <a16:creationId xmlns:a16="http://schemas.microsoft.com/office/drawing/2014/main" id="{46412F5F-1E95-F0A2-DE9A-3C9D990B644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6084554" y="15281144"/>
                      <a:ext cx="3947668" cy="6213638"/>
                      <a:chOff x="9688516" y="957918"/>
                      <a:chExt cx="3004613" cy="4803152"/>
                    </a:xfrm>
                  </p:grpSpPr>
                  <p:pic>
                    <p:nvPicPr>
                      <p:cNvPr id="107" name="図 106" descr="テーブル, 座る, 食品, 大きい が含まれている画像&#10;&#10;自動的に生成された説明">
                        <a:extLst>
                          <a:ext uri="{FF2B5EF4-FFF2-40B4-BE49-F238E27FC236}">
                            <a16:creationId xmlns:a16="http://schemas.microsoft.com/office/drawing/2014/main" id="{374A2E0F-A495-0EF9-2005-66E66FFACDD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9768718" y="2378274"/>
                        <a:ext cx="2823154" cy="1807521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108" name="正方形/長方形 107">
                        <a:extLst>
                          <a:ext uri="{FF2B5EF4-FFF2-40B4-BE49-F238E27FC236}">
                            <a16:creationId xmlns:a16="http://schemas.microsoft.com/office/drawing/2014/main" id="{A4944402-59CF-105C-C53C-164FA50219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688516" y="1236199"/>
                        <a:ext cx="3004613" cy="4524871"/>
                      </a:xfrm>
                      <a:prstGeom prst="rect">
                        <a:avLst/>
                      </a:prstGeom>
                      <a:noFill/>
                      <a:ln w="76200" cap="flat" cmpd="sng" algn="ctr">
                        <a:solidFill>
                          <a:srgbClr val="36777E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09" name="正方形/長方形 108">
                        <a:extLst>
                          <a:ext uri="{FF2B5EF4-FFF2-40B4-BE49-F238E27FC236}">
                            <a16:creationId xmlns:a16="http://schemas.microsoft.com/office/drawing/2014/main" id="{8A375824-8E57-9542-AFA6-746CE594063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14128" y="957918"/>
                        <a:ext cx="2510585" cy="544433"/>
                      </a:xfrm>
                      <a:prstGeom prst="rect">
                        <a:avLst/>
                      </a:prstGeom>
                      <a:solidFill>
                        <a:srgbClr val="36777E"/>
                      </a:solidFill>
                      <a:ln>
                        <a:solidFill>
                          <a:srgbClr val="36777E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kumimoji="1" lang="ja-JP" altLang="en-US" sz="3200" b="1" dirty="0">
                            <a:latin typeface="源真ゴシック Bold" panose="020B0602020203020207" pitchFamily="50" charset="-128"/>
                            <a:ea typeface="源真ゴシック Bold" panose="020B0602020203020207" pitchFamily="50" charset="-128"/>
                            <a:cs typeface="源真ゴシック Bold" panose="020B0602020203020207" pitchFamily="50" charset="-128"/>
                          </a:rPr>
                          <a:t>③ </a:t>
                        </a:r>
                        <a:r>
                          <a:rPr kumimoji="1" lang="en-US" altLang="ja-JP" sz="3200" b="1" dirty="0">
                            <a:latin typeface="源真ゴシック Bold" panose="020B0602020203020207" pitchFamily="50" charset="-128"/>
                            <a:ea typeface="源真ゴシック Bold" panose="020B0602020203020207" pitchFamily="50" charset="-128"/>
                            <a:cs typeface="源真ゴシック Bold" panose="020B0602020203020207" pitchFamily="50" charset="-128"/>
                          </a:rPr>
                          <a:t>3D</a:t>
                        </a:r>
                        <a:r>
                          <a:rPr kumimoji="1" lang="ja-JP" altLang="en-US" sz="3200" b="1" dirty="0">
                            <a:latin typeface="源真ゴシック Bold" panose="020B0602020203020207" pitchFamily="50" charset="-128"/>
                            <a:ea typeface="源真ゴシック Bold" panose="020B0602020203020207" pitchFamily="50" charset="-128"/>
                            <a:cs typeface="源真ゴシック Bold" panose="020B0602020203020207" pitchFamily="50" charset="-128"/>
                          </a:rPr>
                          <a:t>モデル評価</a:t>
                        </a:r>
                      </a:p>
                    </p:txBody>
                  </p:sp>
                </p:grpSp>
              </p:grpSp>
              <p:sp>
                <p:nvSpPr>
                  <p:cNvPr id="133" name="四角形: 角を丸くする 132">
                    <a:extLst>
                      <a:ext uri="{FF2B5EF4-FFF2-40B4-BE49-F238E27FC236}">
                        <a16:creationId xmlns:a16="http://schemas.microsoft.com/office/drawing/2014/main" id="{E2A8410F-99F4-D78C-29BF-055CF971B404}"/>
                      </a:ext>
                    </a:extLst>
                  </p:cNvPr>
                  <p:cNvSpPr/>
                  <p:nvPr/>
                </p:nvSpPr>
                <p:spPr>
                  <a:xfrm>
                    <a:off x="26480781" y="19532089"/>
                    <a:ext cx="3201724" cy="1514990"/>
                  </a:xfrm>
                  <a:prstGeom prst="roundRect">
                    <a:avLst/>
                  </a:prstGeom>
                  <a:solidFill>
                    <a:srgbClr val="C00000">
                      <a:alpha val="50000"/>
                    </a:srgbClr>
                  </a:soli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ja-JP" sz="3200" b="1" dirty="0">
                        <a:solidFill>
                          <a:schemeClr val="bg1"/>
                        </a:solidFill>
                        <a:latin typeface="源真ゴシック Bold" panose="020B0602020203020207" pitchFamily="50" charset="-128"/>
                        <a:ea typeface="源真ゴシック Bold" panose="020B0602020203020207" pitchFamily="50" charset="-128"/>
                        <a:cs typeface="源真ゴシック Bold" panose="020B0602020203020207" pitchFamily="50" charset="-128"/>
                      </a:rPr>
                      <a:t>3D</a:t>
                    </a:r>
                    <a:r>
                      <a:rPr lang="ja-JP" altLang="en-US" sz="3200" b="1" dirty="0">
                        <a:solidFill>
                          <a:schemeClr val="bg1"/>
                        </a:solidFill>
                        <a:latin typeface="源真ゴシック Bold" panose="020B0602020203020207" pitchFamily="50" charset="-128"/>
                        <a:ea typeface="源真ゴシック Bold" panose="020B0602020203020207" pitchFamily="50" charset="-128"/>
                        <a:cs typeface="源真ゴシック Bold" panose="020B0602020203020207" pitchFamily="50" charset="-128"/>
                      </a:rPr>
                      <a:t>モデル評価</a:t>
                    </a:r>
                    <a:endParaRPr lang="en-US" altLang="ja-JP" sz="3200" b="1" dirty="0">
                      <a:solidFill>
                        <a:schemeClr val="bg1"/>
                      </a:solidFill>
                      <a:latin typeface="源真ゴシック Bold" panose="020B0602020203020207" pitchFamily="50" charset="-128"/>
                      <a:ea typeface="源真ゴシック Bold" panose="020B0602020203020207" pitchFamily="50" charset="-128"/>
                      <a:cs typeface="源真ゴシック Bold" panose="020B0602020203020207" pitchFamily="50" charset="-128"/>
                    </a:endParaRPr>
                  </a:p>
                  <a:p>
                    <a:pPr algn="ctr"/>
                    <a:r>
                      <a:rPr lang="ja-JP" altLang="en-US" sz="3200" b="1" dirty="0">
                        <a:solidFill>
                          <a:schemeClr val="bg1"/>
                        </a:solidFill>
                        <a:latin typeface="源真ゴシック Bold" panose="020B0602020203020207" pitchFamily="50" charset="-128"/>
                        <a:ea typeface="源真ゴシック Bold" panose="020B0602020203020207" pitchFamily="50" charset="-128"/>
                        <a:cs typeface="源真ゴシック Bold" panose="020B0602020203020207" pitchFamily="50" charset="-128"/>
                      </a:rPr>
                      <a:t>システム</a:t>
                    </a:r>
                    <a:endParaRPr lang="en-US" altLang="ja-JP" sz="3200" b="1" dirty="0">
                      <a:solidFill>
                        <a:schemeClr val="bg1"/>
                      </a:solidFill>
                      <a:latin typeface="源真ゴシック Bold" panose="020B0602020203020207" pitchFamily="50" charset="-128"/>
                      <a:ea typeface="源真ゴシック Bold" panose="020B0602020203020207" pitchFamily="50" charset="-128"/>
                      <a:cs typeface="源真ゴシック Bold" panose="020B0602020203020207" pitchFamily="50" charset="-128"/>
                    </a:endParaRPr>
                  </a:p>
                  <a:p>
                    <a:pPr algn="r"/>
                    <a:r>
                      <a:rPr lang="en-US" altLang="ja-JP" sz="2400" b="1" dirty="0">
                        <a:solidFill>
                          <a:schemeClr val="bg1"/>
                        </a:solidFill>
                        <a:latin typeface="源真ゴシック Bold" panose="020B0602020203020207" pitchFamily="50" charset="-128"/>
                        <a:ea typeface="源真ゴシック Bold" panose="020B0602020203020207" pitchFamily="50" charset="-128"/>
                        <a:cs typeface="源真ゴシック Bold" panose="020B0602020203020207" pitchFamily="50" charset="-128"/>
                      </a:rPr>
                      <a:t>Blender</a:t>
                    </a:r>
                    <a:r>
                      <a:rPr lang="en-US" altLang="ja-JP" sz="2000" b="1" dirty="0">
                        <a:solidFill>
                          <a:schemeClr val="bg1"/>
                        </a:solidFill>
                        <a:latin typeface="源真ゴシック Bold" panose="020B0602020203020207" pitchFamily="50" charset="-128"/>
                        <a:ea typeface="源真ゴシック Bold" panose="020B0602020203020207" pitchFamily="50" charset="-128"/>
                        <a:cs typeface="源真ゴシック Bold" panose="020B0602020203020207" pitchFamily="50" charset="-128"/>
                      </a:rPr>
                      <a:t>[6]</a:t>
                    </a:r>
                    <a:endParaRPr lang="ja-JP" altLang="en-US" sz="2400" b="1" dirty="0">
                      <a:solidFill>
                        <a:schemeClr val="bg1"/>
                      </a:solidFill>
                      <a:latin typeface="源真ゴシック Bold" panose="020B0602020203020207" pitchFamily="50" charset="-128"/>
                      <a:ea typeface="源真ゴシック Bold" panose="020B0602020203020207" pitchFamily="50" charset="-128"/>
                      <a:cs typeface="源真ゴシック Bold" panose="020B0602020203020207" pitchFamily="50" charset="-128"/>
                    </a:endParaRPr>
                  </a:p>
                </p:txBody>
              </p:sp>
              <p:sp>
                <p:nvSpPr>
                  <p:cNvPr id="134" name="四角形: 角を丸くする 133">
                    <a:extLst>
                      <a:ext uri="{FF2B5EF4-FFF2-40B4-BE49-F238E27FC236}">
                        <a16:creationId xmlns:a16="http://schemas.microsoft.com/office/drawing/2014/main" id="{99F5BBC9-65BD-24BC-510E-3665E3974554}"/>
                      </a:ext>
                    </a:extLst>
                  </p:cNvPr>
                  <p:cNvSpPr/>
                  <p:nvPr/>
                </p:nvSpPr>
                <p:spPr>
                  <a:xfrm>
                    <a:off x="14473085" y="17868344"/>
                    <a:ext cx="1959407" cy="594000"/>
                  </a:xfrm>
                  <a:prstGeom prst="roundRect">
                    <a:avLst/>
                  </a:prstGeom>
                  <a:solidFill>
                    <a:srgbClr val="C00000">
                      <a:alpha val="50000"/>
                    </a:srgbClr>
                  </a:soli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ja-JP" altLang="en-US" sz="3200" b="1" dirty="0">
                        <a:latin typeface="源真ゴシック Bold" panose="020B0602020203020207" pitchFamily="50" charset="-128"/>
                        <a:ea typeface="源真ゴシック Bold" panose="020B0602020203020207" pitchFamily="50" charset="-128"/>
                        <a:cs typeface="源真ゴシック Bold" panose="020B0602020203020207" pitchFamily="50" charset="-128"/>
                      </a:rPr>
                      <a:t>下顎模型</a:t>
                    </a:r>
                    <a:endParaRPr lang="ja-JP" altLang="en-US" sz="1600" b="1" dirty="0">
                      <a:latin typeface="源真ゴシック Bold" panose="020B0602020203020207" pitchFamily="50" charset="-128"/>
                      <a:ea typeface="源真ゴシック Bold" panose="020B0602020203020207" pitchFamily="50" charset="-128"/>
                      <a:cs typeface="源真ゴシック Bold" panose="020B0602020203020207" pitchFamily="50" charset="-128"/>
                    </a:endParaRPr>
                  </a:p>
                </p:txBody>
              </p:sp>
              <p:sp>
                <p:nvSpPr>
                  <p:cNvPr id="135" name="四角形: 角を丸くする 134">
                    <a:extLst>
                      <a:ext uri="{FF2B5EF4-FFF2-40B4-BE49-F238E27FC236}">
                        <a16:creationId xmlns:a16="http://schemas.microsoft.com/office/drawing/2014/main" id="{FAF338A0-C2C3-7E28-3FE7-36695DA85146}"/>
                      </a:ext>
                    </a:extLst>
                  </p:cNvPr>
                  <p:cNvSpPr/>
                  <p:nvPr/>
                </p:nvSpPr>
                <p:spPr>
                  <a:xfrm>
                    <a:off x="12330417" y="17865235"/>
                    <a:ext cx="1959407" cy="594001"/>
                  </a:xfrm>
                  <a:prstGeom prst="roundRect">
                    <a:avLst/>
                  </a:prstGeom>
                  <a:solidFill>
                    <a:srgbClr val="C00000">
                      <a:alpha val="50000"/>
                    </a:srgbClr>
                  </a:soli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ja-JP" sz="3200" b="1" dirty="0">
                        <a:solidFill>
                          <a:schemeClr val="bg1"/>
                        </a:solidFill>
                        <a:latin typeface="源真ゴシック Bold" panose="020B0602020203020207" pitchFamily="50" charset="-128"/>
                        <a:ea typeface="源真ゴシック Bold" panose="020B0602020203020207" pitchFamily="50" charset="-128"/>
                        <a:cs typeface="源真ゴシック Bold" panose="020B0602020203020207" pitchFamily="50" charset="-128"/>
                      </a:rPr>
                      <a:t>CT</a:t>
                    </a:r>
                    <a:r>
                      <a:rPr lang="ja-JP" altLang="en-US" sz="3200" b="1" dirty="0">
                        <a:solidFill>
                          <a:schemeClr val="bg1"/>
                        </a:solidFill>
                        <a:latin typeface="源真ゴシック Bold" panose="020B0602020203020207" pitchFamily="50" charset="-128"/>
                        <a:ea typeface="源真ゴシック Bold" panose="020B0602020203020207" pitchFamily="50" charset="-128"/>
                        <a:cs typeface="源真ゴシック Bold" panose="020B0602020203020207" pitchFamily="50" charset="-128"/>
                      </a:rPr>
                      <a:t>装置</a:t>
                    </a:r>
                    <a:r>
                      <a:rPr lang="en-US" altLang="ja-JP" sz="2000" b="1" dirty="0">
                        <a:solidFill>
                          <a:schemeClr val="bg1"/>
                        </a:solidFill>
                        <a:latin typeface="源真ゴシック Bold" panose="020B0602020203020207" pitchFamily="50" charset="-128"/>
                        <a:ea typeface="源真ゴシック Bold" panose="020B0602020203020207" pitchFamily="50" charset="-128"/>
                        <a:cs typeface="源真ゴシック Bold" panose="020B0602020203020207" pitchFamily="50" charset="-128"/>
                      </a:rPr>
                      <a:t>[3]</a:t>
                    </a:r>
                    <a:endParaRPr lang="ja-JP" altLang="en-US" sz="3200" b="1" dirty="0">
                      <a:solidFill>
                        <a:schemeClr val="bg1"/>
                      </a:solidFill>
                      <a:latin typeface="源真ゴシック Bold" panose="020B0602020203020207" pitchFamily="50" charset="-128"/>
                      <a:ea typeface="源真ゴシック Bold" panose="020B0602020203020207" pitchFamily="50" charset="-128"/>
                      <a:cs typeface="源真ゴシック Bold" panose="020B0602020203020207" pitchFamily="50" charset="-128"/>
                    </a:endParaRPr>
                  </a:p>
                </p:txBody>
              </p:sp>
            </p:grpSp>
          </p:grpSp>
          <p:sp>
            <p:nvSpPr>
              <p:cNvPr id="102" name="二等辺三角形 101">
                <a:extLst>
                  <a:ext uri="{FF2B5EF4-FFF2-40B4-BE49-F238E27FC236}">
                    <a16:creationId xmlns:a16="http://schemas.microsoft.com/office/drawing/2014/main" id="{0827373F-657D-E105-07CA-3D404002A75E}"/>
                  </a:ext>
                </a:extLst>
              </p:cNvPr>
              <p:cNvSpPr/>
              <p:nvPr/>
            </p:nvSpPr>
            <p:spPr>
              <a:xfrm rot="5400000">
                <a:off x="25152504" y="16646400"/>
                <a:ext cx="1604165" cy="353094"/>
              </a:xfrm>
              <a:prstGeom prst="triangle">
                <a:avLst/>
              </a:prstGeom>
              <a:solidFill>
                <a:srgbClr val="36777E"/>
              </a:solidFill>
              <a:ln>
                <a:solidFill>
                  <a:srgbClr val="36777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49" name="グループ化 48">
              <a:extLst>
                <a:ext uri="{FF2B5EF4-FFF2-40B4-BE49-F238E27FC236}">
                  <a16:creationId xmlns:a16="http://schemas.microsoft.com/office/drawing/2014/main" id="{0E7B5FF6-088F-6CD1-AF09-678C85DF3971}"/>
                </a:ext>
              </a:extLst>
            </p:cNvPr>
            <p:cNvGrpSpPr/>
            <p:nvPr/>
          </p:nvGrpSpPr>
          <p:grpSpPr>
            <a:xfrm>
              <a:off x="14723432" y="11386523"/>
              <a:ext cx="3582483" cy="2195446"/>
              <a:chOff x="14784175" y="11665091"/>
              <a:chExt cx="3582483" cy="2195446"/>
            </a:xfrm>
          </p:grpSpPr>
          <p:sp>
            <p:nvSpPr>
              <p:cNvPr id="28" name="二等辺三角形 27">
                <a:extLst>
                  <a:ext uri="{FF2B5EF4-FFF2-40B4-BE49-F238E27FC236}">
                    <a16:creationId xmlns:a16="http://schemas.microsoft.com/office/drawing/2014/main" id="{228C2A4F-5659-CD59-9A5D-F17AF5CF995D}"/>
                  </a:ext>
                </a:extLst>
              </p:cNvPr>
              <p:cNvSpPr/>
              <p:nvPr/>
            </p:nvSpPr>
            <p:spPr>
              <a:xfrm rot="15849899">
                <a:off x="15578531" y="11362956"/>
                <a:ext cx="380310" cy="1969021"/>
              </a:xfrm>
              <a:prstGeom prst="triangle">
                <a:avLst>
                  <a:gd name="adj" fmla="val 54321"/>
                </a:avLst>
              </a:prstGeom>
              <a:ln w="38100">
                <a:solidFill>
                  <a:schemeClr val="bg2">
                    <a:lumMod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四角形: 角を丸くする 31">
                <a:extLst>
                  <a:ext uri="{FF2B5EF4-FFF2-40B4-BE49-F238E27FC236}">
                    <a16:creationId xmlns:a16="http://schemas.microsoft.com/office/drawing/2014/main" id="{53C3368E-CB0F-504C-8652-42595D81E6AA}"/>
                  </a:ext>
                </a:extLst>
              </p:cNvPr>
              <p:cNvSpPr/>
              <p:nvPr/>
            </p:nvSpPr>
            <p:spPr>
              <a:xfrm>
                <a:off x="16376730" y="11665091"/>
                <a:ext cx="1989928" cy="2195446"/>
              </a:xfrm>
              <a:prstGeom prst="roundRect">
                <a:avLst/>
              </a:prstGeom>
              <a:ln w="38100">
                <a:solidFill>
                  <a:schemeClr val="bg2">
                    <a:lumMod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8" name="二等辺三角形 47">
                <a:extLst>
                  <a:ext uri="{FF2B5EF4-FFF2-40B4-BE49-F238E27FC236}">
                    <a16:creationId xmlns:a16="http://schemas.microsoft.com/office/drawing/2014/main" id="{241ED907-54CD-C555-CF7B-6A4FA132F2FD}"/>
                  </a:ext>
                </a:extLst>
              </p:cNvPr>
              <p:cNvSpPr/>
              <p:nvPr/>
            </p:nvSpPr>
            <p:spPr>
              <a:xfrm rot="15899099">
                <a:off x="15827921" y="11745918"/>
                <a:ext cx="317273" cy="1167227"/>
              </a:xfrm>
              <a:prstGeom prst="triangle">
                <a:avLst>
                  <a:gd name="adj" fmla="val 46229"/>
                </a:avLst>
              </a:prstGeom>
              <a:ln w="12700">
                <a:solidFill>
                  <a:schemeClr val="bg1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3" name="四角形: 角を丸くする 32">
              <a:extLst>
                <a:ext uri="{FF2B5EF4-FFF2-40B4-BE49-F238E27FC236}">
                  <a16:creationId xmlns:a16="http://schemas.microsoft.com/office/drawing/2014/main" id="{7C853F20-03EC-567F-8F63-2F8F329C5F61}"/>
                </a:ext>
              </a:extLst>
            </p:cNvPr>
            <p:cNvSpPr/>
            <p:nvPr/>
          </p:nvSpPr>
          <p:spPr>
            <a:xfrm>
              <a:off x="16485333" y="12852561"/>
              <a:ext cx="1651235" cy="566010"/>
            </a:xfrm>
            <a:prstGeom prst="roundRect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600" b="1" dirty="0">
                  <a:latin typeface="源真ゴシック Bold" panose="020B0602020203020207" pitchFamily="50" charset="-128"/>
                  <a:ea typeface="源真ゴシック Bold" panose="020B0602020203020207" pitchFamily="50" charset="-128"/>
                  <a:cs typeface="源真ゴシック Bold" panose="020B0602020203020207" pitchFamily="50" charset="-128"/>
                </a:rPr>
                <a:t>X</a:t>
              </a:r>
              <a:r>
                <a:rPr lang="ja-JP" altLang="en-US" sz="1600" b="1" dirty="0">
                  <a:latin typeface="源真ゴシック Bold" panose="020B0602020203020207" pitchFamily="50" charset="-128"/>
                  <a:ea typeface="源真ゴシック Bold" panose="020B0602020203020207" pitchFamily="50" charset="-128"/>
                  <a:cs typeface="源真ゴシック Bold" panose="020B0602020203020207" pitchFamily="50" charset="-128"/>
                </a:rPr>
                <a:t>線造影剤：</a:t>
              </a:r>
              <a:endParaRPr lang="en-US" altLang="ja-JP" sz="1600" b="1" dirty="0">
                <a:latin typeface="源真ゴシック Bold" panose="020B0602020203020207" pitchFamily="50" charset="-128"/>
                <a:ea typeface="源真ゴシック Bold" panose="020B0602020203020207" pitchFamily="50" charset="-128"/>
                <a:cs typeface="源真ゴシック Bold" panose="020B0602020203020207" pitchFamily="50" charset="-128"/>
              </a:endParaRPr>
            </a:p>
            <a:p>
              <a:pPr algn="ctr"/>
              <a:r>
                <a:rPr lang="ja-JP" altLang="en-US" sz="1600" b="1" dirty="0">
                  <a:latin typeface="源真ゴシック Bold" panose="020B0602020203020207" pitchFamily="50" charset="-128"/>
                  <a:ea typeface="源真ゴシック Bold" panose="020B0602020203020207" pitchFamily="50" charset="-128"/>
                  <a:cs typeface="源真ゴシック Bold" panose="020B0602020203020207" pitchFamily="50" charset="-128"/>
                </a:rPr>
                <a:t>ビタペックス</a:t>
              </a:r>
            </a:p>
          </p:txBody>
        </p:sp>
        <p:pic>
          <p:nvPicPr>
            <p:cNvPr id="35" name="図 34" descr="テキスト&#10;&#10;低い精度で自動的に生成された説明">
              <a:extLst>
                <a:ext uri="{FF2B5EF4-FFF2-40B4-BE49-F238E27FC236}">
                  <a16:creationId xmlns:a16="http://schemas.microsoft.com/office/drawing/2014/main" id="{E69F6C46-C120-9387-4C74-8F571F3A4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5311" t="15656" r="5703" b="11547"/>
            <a:stretch/>
          </p:blipFill>
          <p:spPr>
            <a:xfrm>
              <a:off x="16420640" y="11637663"/>
              <a:ext cx="1780622" cy="957949"/>
            </a:xfrm>
            <a:prstGeom prst="rect">
              <a:avLst/>
            </a:prstGeom>
          </p:spPr>
        </p:pic>
        <p:grpSp>
          <p:nvGrpSpPr>
            <p:cNvPr id="77" name="グループ化 76">
              <a:extLst>
                <a:ext uri="{FF2B5EF4-FFF2-40B4-BE49-F238E27FC236}">
                  <a16:creationId xmlns:a16="http://schemas.microsoft.com/office/drawing/2014/main" id="{FD29EC3A-AD5B-5103-1CB7-88A554489015}"/>
                </a:ext>
              </a:extLst>
            </p:cNvPr>
            <p:cNvGrpSpPr/>
            <p:nvPr/>
          </p:nvGrpSpPr>
          <p:grpSpPr>
            <a:xfrm>
              <a:off x="14709201" y="13960721"/>
              <a:ext cx="3651641" cy="2751994"/>
              <a:chOff x="9768163" y="11930953"/>
              <a:chExt cx="9085943" cy="6858000"/>
            </a:xfrm>
          </p:grpSpPr>
          <p:grpSp>
            <p:nvGrpSpPr>
              <p:cNvPr id="65" name="グループ化 64">
                <a:extLst>
                  <a:ext uri="{FF2B5EF4-FFF2-40B4-BE49-F238E27FC236}">
                    <a16:creationId xmlns:a16="http://schemas.microsoft.com/office/drawing/2014/main" id="{42DBB477-EAEA-3C3A-F7CD-4554FD467435}"/>
                  </a:ext>
                </a:extLst>
              </p:cNvPr>
              <p:cNvGrpSpPr/>
              <p:nvPr/>
            </p:nvGrpSpPr>
            <p:grpSpPr>
              <a:xfrm>
                <a:off x="9768163" y="11930953"/>
                <a:ext cx="9085943" cy="6858000"/>
                <a:chOff x="0" y="179880"/>
                <a:chExt cx="6082599" cy="3721987"/>
              </a:xfrm>
            </p:grpSpPr>
            <p:pic>
              <p:nvPicPr>
                <p:cNvPr id="66" name="図 65" descr="屋内, 座る, テーブル, 鏡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904317E3-9620-5491-1A5C-1C0BEBF96A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649" t="10477" r="57410" b="48379"/>
                <a:stretch/>
              </p:blipFill>
              <p:spPr>
                <a:xfrm>
                  <a:off x="0" y="179880"/>
                  <a:ext cx="6082599" cy="3721987"/>
                </a:xfrm>
                <a:prstGeom prst="rect">
                  <a:avLst/>
                </a:prstGeom>
              </p:spPr>
            </p:pic>
            <p:sp>
              <p:nvSpPr>
                <p:cNvPr id="67" name="四角形: 角を丸くする 66">
                  <a:extLst>
                    <a:ext uri="{FF2B5EF4-FFF2-40B4-BE49-F238E27FC236}">
                      <a16:creationId xmlns:a16="http://schemas.microsoft.com/office/drawing/2014/main" id="{58BB6D7D-C046-095D-D9D4-0614880D00F3}"/>
                    </a:ext>
                  </a:extLst>
                </p:cNvPr>
                <p:cNvSpPr/>
                <p:nvPr/>
              </p:nvSpPr>
              <p:spPr>
                <a:xfrm>
                  <a:off x="2591130" y="2124149"/>
                  <a:ext cx="1558175" cy="580681"/>
                </a:xfrm>
                <a:prstGeom prst="roundRect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b="1" dirty="0">
                      <a:solidFill>
                        <a:schemeClr val="bg2">
                          <a:lumMod val="25000"/>
                        </a:schemeClr>
                      </a:solidFill>
                      <a:latin typeface="源真ゴシック Bold" panose="020B0602020203020207" pitchFamily="50" charset="-128"/>
                      <a:ea typeface="源真ゴシック Bold" panose="020B0602020203020207" pitchFamily="50" charset="-128"/>
                      <a:cs typeface="源真ゴシック Bold" panose="020B0602020203020207" pitchFamily="50" charset="-128"/>
                    </a:rPr>
                    <a:t>顎骨部</a:t>
                  </a:r>
                </a:p>
              </p:txBody>
            </p:sp>
            <p:cxnSp>
              <p:nvCxnSpPr>
                <p:cNvPr id="68" name="直線矢印コネクタ 67">
                  <a:extLst>
                    <a:ext uri="{FF2B5EF4-FFF2-40B4-BE49-F238E27FC236}">
                      <a16:creationId xmlns:a16="http://schemas.microsoft.com/office/drawing/2014/main" id="{2503E948-5071-2823-A744-18284495F5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017204" y="762427"/>
                  <a:ext cx="263715" cy="511745"/>
                </a:xfrm>
                <a:prstGeom prst="straightConnector1">
                  <a:avLst/>
                </a:prstGeom>
                <a:ln w="38100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69" name="四角形: 角を丸くする 68">
                  <a:extLst>
                    <a:ext uri="{FF2B5EF4-FFF2-40B4-BE49-F238E27FC236}">
                      <a16:creationId xmlns:a16="http://schemas.microsoft.com/office/drawing/2014/main" id="{82D40528-637E-6960-F58E-F23C8E861647}"/>
                    </a:ext>
                  </a:extLst>
                </p:cNvPr>
                <p:cNvSpPr/>
                <p:nvPr/>
              </p:nvSpPr>
              <p:spPr>
                <a:xfrm>
                  <a:off x="3046138" y="348789"/>
                  <a:ext cx="2875273" cy="500449"/>
                </a:xfrm>
                <a:prstGeom prst="roundRect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b="1" dirty="0">
                      <a:solidFill>
                        <a:schemeClr val="bg2">
                          <a:lumMod val="25000"/>
                        </a:schemeClr>
                      </a:solidFill>
                      <a:latin typeface="源真ゴシック Bold" panose="020B0602020203020207" pitchFamily="50" charset="-128"/>
                      <a:ea typeface="源真ゴシック Bold" panose="020B0602020203020207" pitchFamily="50" charset="-128"/>
                      <a:cs typeface="源真ゴシック Bold" panose="020B0602020203020207" pitchFamily="50" charset="-128"/>
                    </a:rPr>
                    <a:t>ビタペックス</a:t>
                  </a:r>
                  <a:endParaRPr kumimoji="1" lang="ja-JP" altLang="en-US" b="1" dirty="0">
                    <a:solidFill>
                      <a:schemeClr val="bg2">
                        <a:lumMod val="25000"/>
                      </a:schemeClr>
                    </a:solidFill>
                    <a:latin typeface="源真ゴシック Bold" panose="020B0602020203020207" pitchFamily="50" charset="-128"/>
                    <a:ea typeface="源真ゴシック Bold" panose="020B0602020203020207" pitchFamily="50" charset="-128"/>
                    <a:cs typeface="源真ゴシック Bold" panose="020B0602020203020207" pitchFamily="50" charset="-128"/>
                  </a:endParaRPr>
                </a:p>
              </p:txBody>
            </p:sp>
            <p:cxnSp>
              <p:nvCxnSpPr>
                <p:cNvPr id="70" name="コネクタ: 曲線 69">
                  <a:extLst>
                    <a:ext uri="{FF2B5EF4-FFF2-40B4-BE49-F238E27FC236}">
                      <a16:creationId xmlns:a16="http://schemas.microsoft.com/office/drawing/2014/main" id="{218941E5-DB20-8346-3139-3A05A028C0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39168" y="1672728"/>
                  <a:ext cx="800197" cy="266854"/>
                </a:xfrm>
                <a:prstGeom prst="curvedConnector3">
                  <a:avLst>
                    <a:gd name="adj1" fmla="val 139079"/>
                  </a:avLst>
                </a:prstGeom>
                <a:ln w="38100">
                  <a:solidFill>
                    <a:srgbClr val="C00000"/>
                  </a:solidFill>
                  <a:tailEnd type="triangle"/>
                </a:ln>
                <a:scene3d>
                  <a:camera prst="orthographicFront">
                    <a:rot lat="0" lon="0" rev="20400000"/>
                  </a:camera>
                  <a:lightRig rig="threePt" dir="t"/>
                </a:scene3d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71" name="四角形: 角を丸くする 70">
                  <a:extLst>
                    <a:ext uri="{FF2B5EF4-FFF2-40B4-BE49-F238E27FC236}">
                      <a16:creationId xmlns:a16="http://schemas.microsoft.com/office/drawing/2014/main" id="{76508B55-4590-D7CD-52DC-B5836C47D7B1}"/>
                    </a:ext>
                  </a:extLst>
                </p:cNvPr>
                <p:cNvSpPr/>
                <p:nvPr/>
              </p:nvSpPr>
              <p:spPr>
                <a:xfrm>
                  <a:off x="480143" y="1492917"/>
                  <a:ext cx="1559122" cy="500240"/>
                </a:xfrm>
                <a:prstGeom prst="roundRect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b="1" dirty="0">
                      <a:solidFill>
                        <a:schemeClr val="bg2">
                          <a:lumMod val="25000"/>
                        </a:schemeClr>
                      </a:solidFill>
                      <a:latin typeface="源真ゴシック Bold" panose="020B0602020203020207" pitchFamily="50" charset="-128"/>
                      <a:ea typeface="源真ゴシック Bold" panose="020B0602020203020207" pitchFamily="50" charset="-128"/>
                      <a:cs typeface="源真ゴシック Bold" panose="020B0602020203020207" pitchFamily="50" charset="-128"/>
                    </a:rPr>
                    <a:t>粘膜部</a:t>
                  </a:r>
                </a:p>
              </p:txBody>
            </p:sp>
          </p:grpSp>
          <p:sp>
            <p:nvSpPr>
              <p:cNvPr id="72" name="フリーフォーム: 図形 71">
                <a:extLst>
                  <a:ext uri="{FF2B5EF4-FFF2-40B4-BE49-F238E27FC236}">
                    <a16:creationId xmlns:a16="http://schemas.microsoft.com/office/drawing/2014/main" id="{FC87FFB0-2153-540E-563B-1C50F82A3CD3}"/>
                  </a:ext>
                </a:extLst>
              </p:cNvPr>
              <p:cNvSpPr/>
              <p:nvPr/>
            </p:nvSpPr>
            <p:spPr>
              <a:xfrm>
                <a:off x="12261049" y="13497093"/>
                <a:ext cx="4613956" cy="4391938"/>
              </a:xfrm>
              <a:custGeom>
                <a:avLst/>
                <a:gdLst>
                  <a:gd name="connsiteX0" fmla="*/ 0 w 4139126"/>
                  <a:gd name="connsiteY0" fmla="*/ 3215703 h 3887092"/>
                  <a:gd name="connsiteX1" fmla="*/ 106680 w 4139126"/>
                  <a:gd name="connsiteY1" fmla="*/ 3101403 h 3887092"/>
                  <a:gd name="connsiteX2" fmla="*/ 182880 w 4139126"/>
                  <a:gd name="connsiteY2" fmla="*/ 2941383 h 3887092"/>
                  <a:gd name="connsiteX3" fmla="*/ 274320 w 4139126"/>
                  <a:gd name="connsiteY3" fmla="*/ 2758503 h 3887092"/>
                  <a:gd name="connsiteX4" fmla="*/ 358140 w 4139126"/>
                  <a:gd name="connsiteY4" fmla="*/ 2606103 h 3887092"/>
                  <a:gd name="connsiteX5" fmla="*/ 434340 w 4139126"/>
                  <a:gd name="connsiteY5" fmla="*/ 2400363 h 3887092"/>
                  <a:gd name="connsiteX6" fmla="*/ 586740 w 4139126"/>
                  <a:gd name="connsiteY6" fmla="*/ 2087943 h 3887092"/>
                  <a:gd name="connsiteX7" fmla="*/ 670560 w 4139126"/>
                  <a:gd name="connsiteY7" fmla="*/ 1836483 h 3887092"/>
                  <a:gd name="connsiteX8" fmla="*/ 784860 w 4139126"/>
                  <a:gd name="connsiteY8" fmla="*/ 1508823 h 3887092"/>
                  <a:gd name="connsiteX9" fmla="*/ 922020 w 4139126"/>
                  <a:gd name="connsiteY9" fmla="*/ 1257363 h 3887092"/>
                  <a:gd name="connsiteX10" fmla="*/ 1059180 w 4139126"/>
                  <a:gd name="connsiteY10" fmla="*/ 944943 h 3887092"/>
                  <a:gd name="connsiteX11" fmla="*/ 1242060 w 4139126"/>
                  <a:gd name="connsiteY11" fmla="*/ 670623 h 3887092"/>
                  <a:gd name="connsiteX12" fmla="*/ 1424940 w 4139126"/>
                  <a:gd name="connsiteY12" fmla="*/ 480123 h 3887092"/>
                  <a:gd name="connsiteX13" fmla="*/ 1531620 w 4139126"/>
                  <a:gd name="connsiteY13" fmla="*/ 342963 h 3887092"/>
                  <a:gd name="connsiteX14" fmla="*/ 1744980 w 4139126"/>
                  <a:gd name="connsiteY14" fmla="*/ 167703 h 3887092"/>
                  <a:gd name="connsiteX15" fmla="*/ 1965960 w 4139126"/>
                  <a:gd name="connsiteY15" fmla="*/ 53403 h 3887092"/>
                  <a:gd name="connsiteX16" fmla="*/ 2263140 w 4139126"/>
                  <a:gd name="connsiteY16" fmla="*/ 63 h 3887092"/>
                  <a:gd name="connsiteX17" fmla="*/ 2506980 w 4139126"/>
                  <a:gd name="connsiteY17" fmla="*/ 45783 h 3887092"/>
                  <a:gd name="connsiteX18" fmla="*/ 2743200 w 4139126"/>
                  <a:gd name="connsiteY18" fmla="*/ 175323 h 3887092"/>
                  <a:gd name="connsiteX19" fmla="*/ 2941320 w 4139126"/>
                  <a:gd name="connsiteY19" fmla="*/ 259143 h 3887092"/>
                  <a:gd name="connsiteX20" fmla="*/ 3162300 w 4139126"/>
                  <a:gd name="connsiteY20" fmla="*/ 510603 h 3887092"/>
                  <a:gd name="connsiteX21" fmla="*/ 3375660 w 4139126"/>
                  <a:gd name="connsiteY21" fmla="*/ 731583 h 3887092"/>
                  <a:gd name="connsiteX22" fmla="*/ 3406140 w 4139126"/>
                  <a:gd name="connsiteY22" fmla="*/ 792543 h 3887092"/>
                  <a:gd name="connsiteX23" fmla="*/ 3589020 w 4139126"/>
                  <a:gd name="connsiteY23" fmla="*/ 1097343 h 3887092"/>
                  <a:gd name="connsiteX24" fmla="*/ 3749040 w 4139126"/>
                  <a:gd name="connsiteY24" fmla="*/ 1463103 h 3887092"/>
                  <a:gd name="connsiteX25" fmla="*/ 3870960 w 4139126"/>
                  <a:gd name="connsiteY25" fmla="*/ 1813623 h 3887092"/>
                  <a:gd name="connsiteX26" fmla="*/ 4000500 w 4139126"/>
                  <a:gd name="connsiteY26" fmla="*/ 2240343 h 3887092"/>
                  <a:gd name="connsiteX27" fmla="*/ 4114800 w 4139126"/>
                  <a:gd name="connsiteY27" fmla="*/ 2712783 h 3887092"/>
                  <a:gd name="connsiteX28" fmla="*/ 4130040 w 4139126"/>
                  <a:gd name="connsiteY28" fmla="*/ 3124263 h 3887092"/>
                  <a:gd name="connsiteX29" fmla="*/ 4122420 w 4139126"/>
                  <a:gd name="connsiteY29" fmla="*/ 3520503 h 3887092"/>
                  <a:gd name="connsiteX30" fmla="*/ 4137660 w 4139126"/>
                  <a:gd name="connsiteY30" fmla="*/ 3840543 h 3887092"/>
                  <a:gd name="connsiteX31" fmla="*/ 4137660 w 4139126"/>
                  <a:gd name="connsiteY31" fmla="*/ 3878643 h 3887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139126" h="3887092">
                    <a:moveTo>
                      <a:pt x="0" y="3215703"/>
                    </a:moveTo>
                    <a:cubicBezTo>
                      <a:pt x="38100" y="3181413"/>
                      <a:pt x="76200" y="3147123"/>
                      <a:pt x="106680" y="3101403"/>
                    </a:cubicBezTo>
                    <a:cubicBezTo>
                      <a:pt x="137160" y="3055683"/>
                      <a:pt x="154940" y="2998533"/>
                      <a:pt x="182880" y="2941383"/>
                    </a:cubicBezTo>
                    <a:cubicBezTo>
                      <a:pt x="210820" y="2884233"/>
                      <a:pt x="245110" y="2814383"/>
                      <a:pt x="274320" y="2758503"/>
                    </a:cubicBezTo>
                    <a:cubicBezTo>
                      <a:pt x="303530" y="2702623"/>
                      <a:pt x="331470" y="2665793"/>
                      <a:pt x="358140" y="2606103"/>
                    </a:cubicBezTo>
                    <a:cubicBezTo>
                      <a:pt x="384810" y="2546413"/>
                      <a:pt x="396240" y="2486723"/>
                      <a:pt x="434340" y="2400363"/>
                    </a:cubicBezTo>
                    <a:cubicBezTo>
                      <a:pt x="472440" y="2314003"/>
                      <a:pt x="547370" y="2181923"/>
                      <a:pt x="586740" y="2087943"/>
                    </a:cubicBezTo>
                    <a:cubicBezTo>
                      <a:pt x="626110" y="1993963"/>
                      <a:pt x="637540" y="1933003"/>
                      <a:pt x="670560" y="1836483"/>
                    </a:cubicBezTo>
                    <a:cubicBezTo>
                      <a:pt x="703580" y="1739963"/>
                      <a:pt x="742950" y="1605343"/>
                      <a:pt x="784860" y="1508823"/>
                    </a:cubicBezTo>
                    <a:cubicBezTo>
                      <a:pt x="826770" y="1412303"/>
                      <a:pt x="876300" y="1351343"/>
                      <a:pt x="922020" y="1257363"/>
                    </a:cubicBezTo>
                    <a:cubicBezTo>
                      <a:pt x="967740" y="1163383"/>
                      <a:pt x="1005840" y="1042733"/>
                      <a:pt x="1059180" y="944943"/>
                    </a:cubicBezTo>
                    <a:cubicBezTo>
                      <a:pt x="1112520" y="847153"/>
                      <a:pt x="1181100" y="748093"/>
                      <a:pt x="1242060" y="670623"/>
                    </a:cubicBezTo>
                    <a:cubicBezTo>
                      <a:pt x="1303020" y="593153"/>
                      <a:pt x="1376680" y="534733"/>
                      <a:pt x="1424940" y="480123"/>
                    </a:cubicBezTo>
                    <a:cubicBezTo>
                      <a:pt x="1473200" y="425513"/>
                      <a:pt x="1478280" y="395033"/>
                      <a:pt x="1531620" y="342963"/>
                    </a:cubicBezTo>
                    <a:cubicBezTo>
                      <a:pt x="1584960" y="290893"/>
                      <a:pt x="1672590" y="215963"/>
                      <a:pt x="1744980" y="167703"/>
                    </a:cubicBezTo>
                    <a:cubicBezTo>
                      <a:pt x="1817370" y="119443"/>
                      <a:pt x="1879600" y="81343"/>
                      <a:pt x="1965960" y="53403"/>
                    </a:cubicBezTo>
                    <a:cubicBezTo>
                      <a:pt x="2052320" y="25463"/>
                      <a:pt x="2172970" y="1333"/>
                      <a:pt x="2263140" y="63"/>
                    </a:cubicBezTo>
                    <a:cubicBezTo>
                      <a:pt x="2353310" y="-1207"/>
                      <a:pt x="2426970" y="16573"/>
                      <a:pt x="2506980" y="45783"/>
                    </a:cubicBezTo>
                    <a:cubicBezTo>
                      <a:pt x="2586990" y="74993"/>
                      <a:pt x="2670810" y="139763"/>
                      <a:pt x="2743200" y="175323"/>
                    </a:cubicBezTo>
                    <a:cubicBezTo>
                      <a:pt x="2815590" y="210883"/>
                      <a:pt x="2871470" y="203263"/>
                      <a:pt x="2941320" y="259143"/>
                    </a:cubicBezTo>
                    <a:cubicBezTo>
                      <a:pt x="3011170" y="315023"/>
                      <a:pt x="3089910" y="431863"/>
                      <a:pt x="3162300" y="510603"/>
                    </a:cubicBezTo>
                    <a:cubicBezTo>
                      <a:pt x="3234690" y="589343"/>
                      <a:pt x="3335020" y="684593"/>
                      <a:pt x="3375660" y="731583"/>
                    </a:cubicBezTo>
                    <a:cubicBezTo>
                      <a:pt x="3416300" y="778573"/>
                      <a:pt x="3370580" y="731583"/>
                      <a:pt x="3406140" y="792543"/>
                    </a:cubicBezTo>
                    <a:cubicBezTo>
                      <a:pt x="3441700" y="853503"/>
                      <a:pt x="3531870" y="985583"/>
                      <a:pt x="3589020" y="1097343"/>
                    </a:cubicBezTo>
                    <a:cubicBezTo>
                      <a:pt x="3646170" y="1209103"/>
                      <a:pt x="3702050" y="1343723"/>
                      <a:pt x="3749040" y="1463103"/>
                    </a:cubicBezTo>
                    <a:cubicBezTo>
                      <a:pt x="3796030" y="1582483"/>
                      <a:pt x="3829050" y="1684083"/>
                      <a:pt x="3870960" y="1813623"/>
                    </a:cubicBezTo>
                    <a:cubicBezTo>
                      <a:pt x="3912870" y="1943163"/>
                      <a:pt x="3959860" y="2090483"/>
                      <a:pt x="4000500" y="2240343"/>
                    </a:cubicBezTo>
                    <a:cubicBezTo>
                      <a:pt x="4041140" y="2390203"/>
                      <a:pt x="4093210" y="2565463"/>
                      <a:pt x="4114800" y="2712783"/>
                    </a:cubicBezTo>
                    <a:cubicBezTo>
                      <a:pt x="4136390" y="2860103"/>
                      <a:pt x="4128770" y="2989643"/>
                      <a:pt x="4130040" y="3124263"/>
                    </a:cubicBezTo>
                    <a:cubicBezTo>
                      <a:pt x="4131310" y="3258883"/>
                      <a:pt x="4121150" y="3401123"/>
                      <a:pt x="4122420" y="3520503"/>
                    </a:cubicBezTo>
                    <a:cubicBezTo>
                      <a:pt x="4123690" y="3639883"/>
                      <a:pt x="4135120" y="3780853"/>
                      <a:pt x="4137660" y="3840543"/>
                    </a:cubicBezTo>
                    <a:cubicBezTo>
                      <a:pt x="4140200" y="3900233"/>
                      <a:pt x="4138930" y="3889438"/>
                      <a:pt x="4137660" y="3878643"/>
                    </a:cubicBezTo>
                  </a:path>
                </a:pathLst>
              </a:cu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73" name="直線矢印コネクタ 72">
                <a:extLst>
                  <a:ext uri="{FF2B5EF4-FFF2-40B4-BE49-F238E27FC236}">
                    <a16:creationId xmlns:a16="http://schemas.microsoft.com/office/drawing/2014/main" id="{9975455A-BEEC-1F93-B194-FB8E1BB63C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33383" y="13214845"/>
                <a:ext cx="1428432" cy="921725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74" name="四角形: 角を丸くする 73">
                <a:extLst>
                  <a:ext uri="{FF2B5EF4-FFF2-40B4-BE49-F238E27FC236}">
                    <a16:creationId xmlns:a16="http://schemas.microsoft.com/office/drawing/2014/main" id="{199ACE4D-C843-9C2B-2854-A5EC0FC789D6}"/>
                  </a:ext>
                </a:extLst>
              </p:cNvPr>
              <p:cNvSpPr/>
              <p:nvPr/>
            </p:nvSpPr>
            <p:spPr>
              <a:xfrm>
                <a:off x="10485381" y="12816519"/>
                <a:ext cx="2328957" cy="921728"/>
              </a:xfrm>
              <a:prstGeom prst="roundRect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b="1" dirty="0">
                    <a:solidFill>
                      <a:schemeClr val="bg2">
                        <a:lumMod val="25000"/>
                      </a:schemeClr>
                    </a:solidFill>
                    <a:latin typeface="源真ゴシック Bold" panose="020B0602020203020207" pitchFamily="50" charset="-128"/>
                    <a:ea typeface="源真ゴシック Bold" panose="020B0602020203020207" pitchFamily="50" charset="-128"/>
                    <a:cs typeface="源真ゴシック Bold" panose="020B0602020203020207" pitchFamily="50" charset="-128"/>
                  </a:rPr>
                  <a:t>粘膜面</a:t>
                </a:r>
              </a:p>
            </p:txBody>
          </p:sp>
        </p:grpSp>
        <p:sp>
          <p:nvSpPr>
            <p:cNvPr id="78" name="矢印: 上向き折線 77">
              <a:extLst>
                <a:ext uri="{FF2B5EF4-FFF2-40B4-BE49-F238E27FC236}">
                  <a16:creationId xmlns:a16="http://schemas.microsoft.com/office/drawing/2014/main" id="{4A9F9DD4-F6F1-E5AA-4DE8-53E776E3D937}"/>
                </a:ext>
              </a:extLst>
            </p:cNvPr>
            <p:cNvSpPr/>
            <p:nvPr/>
          </p:nvSpPr>
          <p:spPr>
            <a:xfrm rot="5400000">
              <a:off x="12994660" y="14118745"/>
              <a:ext cx="1224763" cy="1585276"/>
            </a:xfrm>
            <a:prstGeom prst="bentUpArrow">
              <a:avLst/>
            </a:prstGeom>
            <a:solidFill>
              <a:srgbClr val="36777E"/>
            </a:solidFill>
            <a:ln>
              <a:solidFill>
                <a:srgbClr val="3677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6" name="グループ化 75">
            <a:extLst>
              <a:ext uri="{FF2B5EF4-FFF2-40B4-BE49-F238E27FC236}">
                <a16:creationId xmlns:a16="http://schemas.microsoft.com/office/drawing/2014/main" id="{44D192B4-A8DE-BB20-6861-6DE0E5B910B4}"/>
              </a:ext>
            </a:extLst>
          </p:cNvPr>
          <p:cNvGrpSpPr/>
          <p:nvPr/>
        </p:nvGrpSpPr>
        <p:grpSpPr>
          <a:xfrm>
            <a:off x="749253" y="18313037"/>
            <a:ext cx="16236975" cy="8298356"/>
            <a:chOff x="868125" y="18547167"/>
            <a:chExt cx="16236975" cy="8298356"/>
          </a:xfrm>
        </p:grpSpPr>
        <p:sp>
          <p:nvSpPr>
            <p:cNvPr id="7" name="矢印: 下 6">
              <a:extLst>
                <a:ext uri="{FF2B5EF4-FFF2-40B4-BE49-F238E27FC236}">
                  <a16:creationId xmlns:a16="http://schemas.microsoft.com/office/drawing/2014/main" id="{964BD277-6CC5-5F11-BDC8-3E5AA4F93F70}"/>
                </a:ext>
              </a:extLst>
            </p:cNvPr>
            <p:cNvSpPr/>
            <p:nvPr/>
          </p:nvSpPr>
          <p:spPr>
            <a:xfrm>
              <a:off x="868125" y="18547167"/>
              <a:ext cx="1894964" cy="8298356"/>
            </a:xfrm>
            <a:prstGeom prst="downArrow">
              <a:avLst/>
            </a:prstGeom>
            <a:solidFill>
              <a:srgbClr val="36777E"/>
            </a:solidFill>
            <a:ln>
              <a:solidFill>
                <a:srgbClr val="3677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4400" b="1" dirty="0">
                  <a:latin typeface="源真ゴシック Bold" panose="020B0602020203020207" pitchFamily="50" charset="-128"/>
                  <a:ea typeface="源真ゴシック Bold" panose="020B0602020203020207" pitchFamily="50" charset="-128"/>
                  <a:cs typeface="源真ゴシック Bold" panose="020B0602020203020207" pitchFamily="50" charset="-128"/>
                </a:rPr>
                <a:t>前</a:t>
              </a:r>
              <a:endParaRPr kumimoji="1" lang="en-US" altLang="ja-JP" sz="4400" b="1" dirty="0">
                <a:latin typeface="源真ゴシック Bold" panose="020B0602020203020207" pitchFamily="50" charset="-128"/>
                <a:ea typeface="源真ゴシック Bold" panose="020B0602020203020207" pitchFamily="50" charset="-128"/>
                <a:cs typeface="源真ゴシック Bold" panose="020B0602020203020207" pitchFamily="50" charset="-128"/>
              </a:endParaRPr>
            </a:p>
            <a:p>
              <a:pPr algn="ctr"/>
              <a:r>
                <a:rPr kumimoji="1" lang="ja-JP" altLang="en-US" sz="4400" b="1" dirty="0">
                  <a:latin typeface="源真ゴシック Bold" panose="020B0602020203020207" pitchFamily="50" charset="-128"/>
                  <a:ea typeface="源真ゴシック Bold" panose="020B0602020203020207" pitchFamily="50" charset="-128"/>
                  <a:cs typeface="源真ゴシック Bold" panose="020B0602020203020207" pitchFamily="50" charset="-128"/>
                </a:rPr>
                <a:t>工</a:t>
              </a:r>
              <a:endParaRPr kumimoji="1" lang="en-US" altLang="ja-JP" sz="4400" b="1" dirty="0">
                <a:latin typeface="源真ゴシック Bold" panose="020B0602020203020207" pitchFamily="50" charset="-128"/>
                <a:ea typeface="源真ゴシック Bold" panose="020B0602020203020207" pitchFamily="50" charset="-128"/>
                <a:cs typeface="源真ゴシック Bold" panose="020B0602020203020207" pitchFamily="50" charset="-128"/>
              </a:endParaRPr>
            </a:p>
            <a:p>
              <a:pPr algn="ctr"/>
              <a:r>
                <a:rPr kumimoji="1" lang="ja-JP" altLang="en-US" sz="4400" b="1" dirty="0">
                  <a:latin typeface="源真ゴシック Bold" panose="020B0602020203020207" pitchFamily="50" charset="-128"/>
                  <a:ea typeface="源真ゴシック Bold" panose="020B0602020203020207" pitchFamily="50" charset="-128"/>
                  <a:cs typeface="源真ゴシック Bold" panose="020B0602020203020207" pitchFamily="50" charset="-128"/>
                </a:rPr>
                <a:t>程</a:t>
              </a:r>
            </a:p>
          </p:txBody>
        </p:sp>
        <p:grpSp>
          <p:nvGrpSpPr>
            <p:cNvPr id="30" name="グループ化 29">
              <a:extLst>
                <a:ext uri="{FF2B5EF4-FFF2-40B4-BE49-F238E27FC236}">
                  <a16:creationId xmlns:a16="http://schemas.microsoft.com/office/drawing/2014/main" id="{1EB175DD-2FCF-A6E4-118C-541A82D08B9C}"/>
                </a:ext>
              </a:extLst>
            </p:cNvPr>
            <p:cNvGrpSpPr/>
            <p:nvPr/>
          </p:nvGrpSpPr>
          <p:grpSpPr>
            <a:xfrm>
              <a:off x="2993097" y="18547167"/>
              <a:ext cx="14112000" cy="1962000"/>
              <a:chOff x="3718531" y="18860525"/>
              <a:chExt cx="14112000" cy="1962000"/>
            </a:xfrm>
          </p:grpSpPr>
          <p:grpSp>
            <p:nvGrpSpPr>
              <p:cNvPr id="165" name="グループ化 164">
                <a:extLst>
                  <a:ext uri="{FF2B5EF4-FFF2-40B4-BE49-F238E27FC236}">
                    <a16:creationId xmlns:a16="http://schemas.microsoft.com/office/drawing/2014/main" id="{B49D1238-D7CB-A8C2-33C6-D01466F24B98}"/>
                  </a:ext>
                </a:extLst>
              </p:cNvPr>
              <p:cNvGrpSpPr/>
              <p:nvPr/>
            </p:nvGrpSpPr>
            <p:grpSpPr>
              <a:xfrm>
                <a:off x="3718531" y="18860525"/>
                <a:ext cx="14112000" cy="1962000"/>
                <a:chOff x="875050" y="23060019"/>
                <a:chExt cx="14112000" cy="1962000"/>
              </a:xfrm>
            </p:grpSpPr>
            <p:pic>
              <p:nvPicPr>
                <p:cNvPr id="29" name="図 28" descr="屋内, テーブル, 座る, ケーキ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A4C35C21-AFA0-5D90-62CB-37A0B18F41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/>
                <a:srcRect t="3794"/>
                <a:stretch/>
              </p:blipFill>
              <p:spPr>
                <a:xfrm>
                  <a:off x="11415433" y="23172977"/>
                  <a:ext cx="3378712" cy="1760699"/>
                </a:xfrm>
                <a:prstGeom prst="rect">
                  <a:avLst/>
                </a:prstGeom>
              </p:spPr>
            </p:pic>
            <p:sp>
              <p:nvSpPr>
                <p:cNvPr id="155" name="四角形: 角を丸くする 154">
                  <a:extLst>
                    <a:ext uri="{FF2B5EF4-FFF2-40B4-BE49-F238E27FC236}">
                      <a16:creationId xmlns:a16="http://schemas.microsoft.com/office/drawing/2014/main" id="{7C301336-6522-0AC1-C05E-C9A8D235A2C3}"/>
                    </a:ext>
                  </a:extLst>
                </p:cNvPr>
                <p:cNvSpPr/>
                <p:nvPr/>
              </p:nvSpPr>
              <p:spPr>
                <a:xfrm>
                  <a:off x="875050" y="23060019"/>
                  <a:ext cx="14112000" cy="1962000"/>
                </a:xfrm>
                <a:prstGeom prst="roundRect">
                  <a:avLst/>
                </a:prstGeom>
                <a:noFill/>
                <a:ln w="76200" cap="flat" cmpd="sng" algn="ctr">
                  <a:solidFill>
                    <a:srgbClr val="36777E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1"/>
                </a:fontRef>
              </p:style>
              <p:txBody>
                <a:bodyPr rtlCol="0" anchor="ctr"/>
                <a:lstStyle/>
                <a:p>
                  <a:r>
                    <a:rPr kumimoji="1" lang="ja-JP" altLang="en-US" sz="3200" b="1" dirty="0">
                      <a:solidFill>
                        <a:schemeClr val="bg2">
                          <a:lumMod val="25000"/>
                        </a:schemeClr>
                      </a:solidFill>
                      <a:latin typeface="源真ゴシック Bold" panose="020B0602020203020207" pitchFamily="50" charset="-128"/>
                      <a:ea typeface="源真ゴシック Bold" panose="020B0602020203020207" pitchFamily="50" charset="-128"/>
                      <a:cs typeface="源真ゴシック Bold" panose="020B0602020203020207" pitchFamily="50" charset="-128"/>
                    </a:rPr>
                    <a:t>❶ </a:t>
                  </a:r>
                  <a:r>
                    <a:rPr kumimoji="1" lang="en-US" altLang="ja-JP" sz="3200" b="1" dirty="0">
                      <a:solidFill>
                        <a:schemeClr val="bg2">
                          <a:lumMod val="25000"/>
                        </a:schemeClr>
                      </a:solidFill>
                      <a:latin typeface="源真ゴシック Bold" panose="020B0602020203020207" pitchFamily="50" charset="-128"/>
                      <a:ea typeface="源真ゴシック Bold" panose="020B0602020203020207" pitchFamily="50" charset="-128"/>
                      <a:cs typeface="源真ゴシック Bold" panose="020B0602020203020207" pitchFamily="50" charset="-128"/>
                    </a:rPr>
                    <a:t>DICOM</a:t>
                  </a:r>
                  <a:r>
                    <a:rPr kumimoji="1" lang="ja-JP" altLang="en-US" sz="3200" b="1" dirty="0">
                      <a:solidFill>
                        <a:schemeClr val="bg2">
                          <a:lumMod val="25000"/>
                        </a:schemeClr>
                      </a:solidFill>
                      <a:latin typeface="源真ゴシック Bold" panose="020B0602020203020207" pitchFamily="50" charset="-128"/>
                      <a:ea typeface="源真ゴシック Bold" panose="020B0602020203020207" pitchFamily="50" charset="-128"/>
                      <a:cs typeface="源真ゴシック Bold" panose="020B0602020203020207" pitchFamily="50" charset="-128"/>
                    </a:rPr>
                    <a:t>画像読込</a:t>
                  </a:r>
                  <a:endParaRPr kumimoji="1" lang="en-US" altLang="ja-JP" sz="3200" b="1" dirty="0">
                    <a:solidFill>
                      <a:schemeClr val="bg2">
                        <a:lumMod val="25000"/>
                      </a:schemeClr>
                    </a:solidFill>
                    <a:latin typeface="源真ゴシック Bold" panose="020B0602020203020207" pitchFamily="50" charset="-128"/>
                    <a:ea typeface="源真ゴシック Bold" panose="020B0602020203020207" pitchFamily="50" charset="-128"/>
                    <a:cs typeface="源真ゴシック Bold" panose="020B0602020203020207" pitchFamily="50" charset="-128"/>
                  </a:endParaRPr>
                </a:p>
                <a:p>
                  <a:endParaRPr kumimoji="1" lang="en-US" altLang="ja-JP" sz="3200" b="1" dirty="0">
                    <a:solidFill>
                      <a:schemeClr val="bg2">
                        <a:lumMod val="25000"/>
                      </a:schemeClr>
                    </a:solidFill>
                    <a:latin typeface="源真ゴシック Bold" panose="020B0602020203020207" pitchFamily="50" charset="-128"/>
                    <a:ea typeface="源真ゴシック Bold" panose="020B0602020203020207" pitchFamily="50" charset="-128"/>
                    <a:cs typeface="源真ゴシック Bold" panose="020B0602020203020207" pitchFamily="50" charset="-128"/>
                  </a:endParaRPr>
                </a:p>
                <a:p>
                  <a:endParaRPr kumimoji="1" lang="ja-JP" altLang="en-US" sz="3200" b="1" dirty="0">
                    <a:solidFill>
                      <a:schemeClr val="bg2">
                        <a:lumMod val="25000"/>
                      </a:schemeClr>
                    </a:solidFill>
                    <a:latin typeface="源真ゴシック Bold" panose="020B0602020203020207" pitchFamily="50" charset="-128"/>
                    <a:ea typeface="源真ゴシック Bold" panose="020B0602020203020207" pitchFamily="50" charset="-128"/>
                    <a:cs typeface="源真ゴシック Bold" panose="020B0602020203020207" pitchFamily="50" charset="-128"/>
                  </a:endParaRPr>
                </a:p>
              </p:txBody>
            </p:sp>
          </p:grpSp>
          <p:pic>
            <p:nvPicPr>
              <p:cNvPr id="91" name="図 90" descr="グラフィカル ユーザー インターフェイス, アプリケーション, Word&#10;&#10;自動的に生成された説明">
                <a:extLst>
                  <a:ext uri="{FF2B5EF4-FFF2-40B4-BE49-F238E27FC236}">
                    <a16:creationId xmlns:a16="http://schemas.microsoft.com/office/drawing/2014/main" id="{538163F2-EFCC-F3D8-C90F-3009E3A344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602" t="22329" r="59568" b="39371"/>
              <a:stretch/>
            </p:blipFill>
            <p:spPr>
              <a:xfrm>
                <a:off x="9992914" y="18975758"/>
                <a:ext cx="3380400" cy="1760698"/>
              </a:xfrm>
              <a:prstGeom prst="rect">
                <a:avLst/>
              </a:prstGeom>
            </p:spPr>
          </p:pic>
          <p:sp>
            <p:nvSpPr>
              <p:cNvPr id="151" name="楕円 150">
                <a:extLst>
                  <a:ext uri="{FF2B5EF4-FFF2-40B4-BE49-F238E27FC236}">
                    <a16:creationId xmlns:a16="http://schemas.microsoft.com/office/drawing/2014/main" id="{12596F69-D4DD-5BD1-A817-AF0AAB69E21D}"/>
                  </a:ext>
                </a:extLst>
              </p:cNvPr>
              <p:cNvSpPr/>
              <p:nvPr/>
            </p:nvSpPr>
            <p:spPr>
              <a:xfrm>
                <a:off x="14366914" y="19119758"/>
                <a:ext cx="810051" cy="797086"/>
              </a:xfrm>
              <a:prstGeom prst="ellipse">
                <a:avLst/>
              </a:prstGeom>
              <a:solidFill>
                <a:srgbClr val="C00000">
                  <a:alpha val="50000"/>
                </a:srgb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400" dirty="0">
                    <a:solidFill>
                      <a:schemeClr val="bg1"/>
                    </a:solidFill>
                    <a:latin typeface="源真ゴシック Regular" panose="020B0302020203020207" pitchFamily="50" charset="-128"/>
                    <a:ea typeface="源真ゴシック Regular" panose="020B0302020203020207" pitchFamily="50" charset="-128"/>
                    <a:cs typeface="源真ゴシック Regular" panose="020B0302020203020207" pitchFamily="50" charset="-128"/>
                  </a:rPr>
                  <a:t>3D</a:t>
                </a:r>
              </a:p>
            </p:txBody>
          </p:sp>
          <p:sp>
            <p:nvSpPr>
              <p:cNvPr id="169" name="楕円 168">
                <a:extLst>
                  <a:ext uri="{FF2B5EF4-FFF2-40B4-BE49-F238E27FC236}">
                    <a16:creationId xmlns:a16="http://schemas.microsoft.com/office/drawing/2014/main" id="{91EAED6E-5FDD-8A2F-43D4-D3C8C946AA69}"/>
                  </a:ext>
                </a:extLst>
              </p:cNvPr>
              <p:cNvSpPr/>
              <p:nvPr/>
            </p:nvSpPr>
            <p:spPr>
              <a:xfrm>
                <a:off x="10100914" y="19119758"/>
                <a:ext cx="810051" cy="797086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400" dirty="0">
                    <a:solidFill>
                      <a:schemeClr val="bg1"/>
                    </a:solidFill>
                    <a:latin typeface="源真ゴシック Regular" panose="020B0302020203020207" pitchFamily="50" charset="-128"/>
                    <a:ea typeface="源真ゴシック Regular" panose="020B0302020203020207" pitchFamily="50" charset="-128"/>
                    <a:cs typeface="源真ゴシック Regular" panose="020B0302020203020207" pitchFamily="50" charset="-128"/>
                  </a:rPr>
                  <a:t>CT</a:t>
                </a:r>
              </a:p>
            </p:txBody>
          </p:sp>
        </p:grpSp>
        <p:grpSp>
          <p:nvGrpSpPr>
            <p:cNvPr id="34" name="グループ化 33">
              <a:extLst>
                <a:ext uri="{FF2B5EF4-FFF2-40B4-BE49-F238E27FC236}">
                  <a16:creationId xmlns:a16="http://schemas.microsoft.com/office/drawing/2014/main" id="{FA3C0F2E-C2A8-9870-81BE-DFCFFFE5F313}"/>
                </a:ext>
              </a:extLst>
            </p:cNvPr>
            <p:cNvGrpSpPr/>
            <p:nvPr/>
          </p:nvGrpSpPr>
          <p:grpSpPr>
            <a:xfrm>
              <a:off x="2993099" y="20635167"/>
              <a:ext cx="14112000" cy="1962893"/>
              <a:chOff x="3718533" y="20948525"/>
              <a:chExt cx="14112000" cy="1962893"/>
            </a:xfrm>
          </p:grpSpPr>
          <p:grpSp>
            <p:nvGrpSpPr>
              <p:cNvPr id="166" name="グループ化 165">
                <a:extLst>
                  <a:ext uri="{FF2B5EF4-FFF2-40B4-BE49-F238E27FC236}">
                    <a16:creationId xmlns:a16="http://schemas.microsoft.com/office/drawing/2014/main" id="{6D146092-112A-AD68-C942-71C4673E7E4C}"/>
                  </a:ext>
                </a:extLst>
              </p:cNvPr>
              <p:cNvGrpSpPr/>
              <p:nvPr/>
            </p:nvGrpSpPr>
            <p:grpSpPr>
              <a:xfrm>
                <a:off x="3718533" y="20948525"/>
                <a:ext cx="14112000" cy="1962893"/>
                <a:chOff x="875053" y="25126784"/>
                <a:chExt cx="14112000" cy="1962893"/>
              </a:xfrm>
            </p:grpSpPr>
            <p:pic>
              <p:nvPicPr>
                <p:cNvPr id="31" name="図 30" descr="屋内, テーブル, 座る, ケーキ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B2A9F93D-38CA-7060-DC41-AD57D9EFFA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/>
                <a:srcRect t="3691"/>
                <a:stretch/>
              </p:blipFill>
              <p:spPr>
                <a:xfrm>
                  <a:off x="11415434" y="25231422"/>
                  <a:ext cx="3378712" cy="1762604"/>
                </a:xfrm>
                <a:prstGeom prst="rect">
                  <a:avLst/>
                </a:prstGeom>
              </p:spPr>
            </p:pic>
            <p:sp>
              <p:nvSpPr>
                <p:cNvPr id="153" name="四角形: 角を丸くする 152">
                  <a:extLst>
                    <a:ext uri="{FF2B5EF4-FFF2-40B4-BE49-F238E27FC236}">
                      <a16:creationId xmlns:a16="http://schemas.microsoft.com/office/drawing/2014/main" id="{8ADD78DA-CDB9-C62D-FA30-527321F415F5}"/>
                    </a:ext>
                  </a:extLst>
                </p:cNvPr>
                <p:cNvSpPr/>
                <p:nvPr/>
              </p:nvSpPr>
              <p:spPr>
                <a:xfrm>
                  <a:off x="875053" y="25126784"/>
                  <a:ext cx="14112000" cy="1962893"/>
                </a:xfrm>
                <a:prstGeom prst="roundRect">
                  <a:avLst/>
                </a:prstGeom>
                <a:noFill/>
                <a:ln w="76200" cap="flat" cmpd="sng" algn="ctr">
                  <a:solidFill>
                    <a:srgbClr val="36777E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1"/>
                </a:fontRef>
              </p:style>
              <p:txBody>
                <a:bodyPr rtlCol="0" anchor="ctr"/>
                <a:lstStyle/>
                <a:p>
                  <a:r>
                    <a:rPr kumimoji="1" lang="ja-JP" altLang="en-US" sz="3200" b="1" dirty="0">
                      <a:solidFill>
                        <a:schemeClr val="bg2">
                          <a:lumMod val="25000"/>
                        </a:schemeClr>
                      </a:solidFill>
                      <a:latin typeface="源真ゴシック Bold" panose="020B0602020203020207" pitchFamily="50" charset="-128"/>
                      <a:ea typeface="源真ゴシック Bold" panose="020B0602020203020207" pitchFamily="50" charset="-128"/>
                      <a:cs typeface="源真ゴシック Bold" panose="020B0602020203020207" pitchFamily="50" charset="-128"/>
                    </a:rPr>
                    <a:t>❷ フィルタ処理</a:t>
                  </a:r>
                  <a:endParaRPr kumimoji="1" lang="en-US" altLang="ja-JP" sz="3200" b="1" dirty="0">
                    <a:solidFill>
                      <a:schemeClr val="bg2">
                        <a:lumMod val="25000"/>
                      </a:schemeClr>
                    </a:solidFill>
                    <a:latin typeface="源真ゴシック Bold" panose="020B0602020203020207" pitchFamily="50" charset="-128"/>
                    <a:ea typeface="源真ゴシック Bold" panose="020B0602020203020207" pitchFamily="50" charset="-128"/>
                    <a:cs typeface="源真ゴシック Bold" panose="020B0602020203020207" pitchFamily="50" charset="-128"/>
                  </a:endParaRPr>
                </a:p>
                <a:p>
                  <a:r>
                    <a:rPr kumimoji="1" lang="ja-JP" altLang="en-US" sz="3200" b="1" dirty="0">
                      <a:solidFill>
                        <a:schemeClr val="bg2">
                          <a:lumMod val="25000"/>
                        </a:schemeClr>
                      </a:solidFill>
                      <a:latin typeface="源真ゴシック Bold" panose="020B0602020203020207" pitchFamily="50" charset="-128"/>
                      <a:ea typeface="源真ゴシック Bold" panose="020B0602020203020207" pitchFamily="50" charset="-128"/>
                      <a:cs typeface="源真ゴシック Bold" panose="020B0602020203020207" pitchFamily="50" charset="-128"/>
                    </a:rPr>
                    <a:t>　（バイラテラルフィルタ）</a:t>
                  </a:r>
                  <a:endParaRPr kumimoji="1" lang="en-US" altLang="ja-JP" sz="3200" b="1" dirty="0">
                    <a:solidFill>
                      <a:schemeClr val="bg2">
                        <a:lumMod val="25000"/>
                      </a:schemeClr>
                    </a:solidFill>
                    <a:latin typeface="源真ゴシック Bold" panose="020B0602020203020207" pitchFamily="50" charset="-128"/>
                    <a:ea typeface="源真ゴシック Bold" panose="020B0602020203020207" pitchFamily="50" charset="-128"/>
                    <a:cs typeface="源真ゴシック Bold" panose="020B0602020203020207" pitchFamily="50" charset="-128"/>
                  </a:endParaRPr>
                </a:p>
                <a:p>
                  <a:pPr marL="914400" lvl="1" indent="-457200">
                    <a:buFont typeface="Wingdings" panose="05000000000000000000" pitchFamily="2" charset="2"/>
                    <a:buChar char="Ø"/>
                  </a:pPr>
                  <a:r>
                    <a:rPr kumimoji="1" lang="ja-JP" altLang="en-US" sz="3200" dirty="0">
                      <a:solidFill>
                        <a:schemeClr val="bg2">
                          <a:lumMod val="25000"/>
                        </a:schemeClr>
                      </a:solidFill>
                      <a:latin typeface="源真ゴシック Regular" panose="020B0302020203020207" pitchFamily="50" charset="-128"/>
                      <a:ea typeface="源真ゴシック Regular" panose="020B0302020203020207" pitchFamily="50" charset="-128"/>
                      <a:cs typeface="源真ゴシック Regular" panose="020B0302020203020207" pitchFamily="50" charset="-128"/>
                    </a:rPr>
                    <a:t>ノイズ除去</a:t>
                  </a:r>
                  <a:endParaRPr kumimoji="1" lang="en-US" altLang="ja-JP" sz="3200" dirty="0">
                    <a:solidFill>
                      <a:schemeClr val="bg2">
                        <a:lumMod val="25000"/>
                      </a:schemeClr>
                    </a:solidFill>
                    <a:latin typeface="源真ゴシック Regular" panose="020B0302020203020207" pitchFamily="50" charset="-128"/>
                    <a:ea typeface="源真ゴシック Regular" panose="020B0302020203020207" pitchFamily="50" charset="-128"/>
                    <a:cs typeface="源真ゴシック Regular" panose="020B0302020203020207" pitchFamily="50" charset="-128"/>
                  </a:endParaRPr>
                </a:p>
              </p:txBody>
            </p:sp>
          </p:grpSp>
          <p:pic>
            <p:nvPicPr>
              <p:cNvPr id="93" name="図 92" descr="グラフィカル ユーザー インターフェイス, アプリケーション&#10;&#10;自動的に生成された説明">
                <a:extLst>
                  <a:ext uri="{FF2B5EF4-FFF2-40B4-BE49-F238E27FC236}">
                    <a16:creationId xmlns:a16="http://schemas.microsoft.com/office/drawing/2014/main" id="{DC420FBF-A40A-AE43-7A07-B67DCDDCDD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/>
              <a:srcRect l="1211" t="22323" r="59310" b="39714"/>
              <a:stretch/>
            </p:blipFill>
            <p:spPr>
              <a:xfrm>
                <a:off x="9992914" y="21056558"/>
                <a:ext cx="3378712" cy="1759820"/>
              </a:xfrm>
              <a:prstGeom prst="rect">
                <a:avLst/>
              </a:prstGeom>
            </p:spPr>
          </p:pic>
          <p:sp>
            <p:nvSpPr>
              <p:cNvPr id="152" name="楕円 151">
                <a:extLst>
                  <a:ext uri="{FF2B5EF4-FFF2-40B4-BE49-F238E27FC236}">
                    <a16:creationId xmlns:a16="http://schemas.microsoft.com/office/drawing/2014/main" id="{C1BA2828-F547-E4E0-DA71-ED0772105E4A}"/>
                  </a:ext>
                </a:extLst>
              </p:cNvPr>
              <p:cNvSpPr/>
              <p:nvPr/>
            </p:nvSpPr>
            <p:spPr>
              <a:xfrm>
                <a:off x="14366914" y="21200558"/>
                <a:ext cx="810051" cy="797086"/>
              </a:xfrm>
              <a:prstGeom prst="ellipse">
                <a:avLst/>
              </a:prstGeom>
              <a:solidFill>
                <a:srgbClr val="C00000">
                  <a:alpha val="50000"/>
                </a:srgb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400" dirty="0">
                    <a:solidFill>
                      <a:schemeClr val="bg1"/>
                    </a:solidFill>
                    <a:latin typeface="源真ゴシック Regular" panose="020B0302020203020207" pitchFamily="50" charset="-128"/>
                    <a:ea typeface="源真ゴシック Regular" panose="020B0302020203020207" pitchFamily="50" charset="-128"/>
                    <a:cs typeface="源真ゴシック Regular" panose="020B0302020203020207" pitchFamily="50" charset="-128"/>
                  </a:rPr>
                  <a:t>3D</a:t>
                </a:r>
              </a:p>
            </p:txBody>
          </p:sp>
          <p:sp>
            <p:nvSpPr>
              <p:cNvPr id="170" name="楕円 169">
                <a:extLst>
                  <a:ext uri="{FF2B5EF4-FFF2-40B4-BE49-F238E27FC236}">
                    <a16:creationId xmlns:a16="http://schemas.microsoft.com/office/drawing/2014/main" id="{DF0CCE32-CE7C-D9A2-C44D-7CA149F186E9}"/>
                  </a:ext>
                </a:extLst>
              </p:cNvPr>
              <p:cNvSpPr/>
              <p:nvPr/>
            </p:nvSpPr>
            <p:spPr>
              <a:xfrm>
                <a:off x="10100914" y="21200558"/>
                <a:ext cx="810051" cy="797086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400" dirty="0">
                    <a:solidFill>
                      <a:schemeClr val="bg1"/>
                    </a:solidFill>
                    <a:latin typeface="源真ゴシック Regular" panose="020B0302020203020207" pitchFamily="50" charset="-128"/>
                    <a:ea typeface="源真ゴシック Regular" panose="020B0302020203020207" pitchFamily="50" charset="-128"/>
                    <a:cs typeface="源真ゴシック Regular" panose="020B0302020203020207" pitchFamily="50" charset="-128"/>
                  </a:rPr>
                  <a:t>CT</a:t>
                </a:r>
              </a:p>
            </p:txBody>
          </p:sp>
        </p:grpSp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97FE56C9-66F3-D7B8-8C0E-E02D8446A8BD}"/>
                </a:ext>
              </a:extLst>
            </p:cNvPr>
            <p:cNvGrpSpPr/>
            <p:nvPr/>
          </p:nvGrpSpPr>
          <p:grpSpPr>
            <a:xfrm>
              <a:off x="2993099" y="22723167"/>
              <a:ext cx="14112000" cy="1962000"/>
              <a:chOff x="3718533" y="23036525"/>
              <a:chExt cx="14112000" cy="1962000"/>
            </a:xfrm>
          </p:grpSpPr>
          <p:grpSp>
            <p:nvGrpSpPr>
              <p:cNvPr id="167" name="グループ化 166">
                <a:extLst>
                  <a:ext uri="{FF2B5EF4-FFF2-40B4-BE49-F238E27FC236}">
                    <a16:creationId xmlns:a16="http://schemas.microsoft.com/office/drawing/2014/main" id="{907760EF-78B8-A0DA-AB34-FBB433446E90}"/>
                  </a:ext>
                </a:extLst>
              </p:cNvPr>
              <p:cNvGrpSpPr/>
              <p:nvPr/>
            </p:nvGrpSpPr>
            <p:grpSpPr>
              <a:xfrm>
                <a:off x="3718533" y="23036525"/>
                <a:ext cx="14112000" cy="1962000"/>
                <a:chOff x="875052" y="27152475"/>
                <a:chExt cx="14112000" cy="1962000"/>
              </a:xfrm>
            </p:grpSpPr>
            <p:pic>
              <p:nvPicPr>
                <p:cNvPr id="97" name="図 96">
                  <a:extLst>
                    <a:ext uri="{FF2B5EF4-FFF2-40B4-BE49-F238E27FC236}">
                      <a16:creationId xmlns:a16="http://schemas.microsoft.com/office/drawing/2014/main" id="{3C899570-F74A-5946-DB9B-002E5421BA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/>
                <a:srcRect t="3842"/>
                <a:stretch/>
              </p:blipFill>
              <p:spPr>
                <a:xfrm>
                  <a:off x="11415433" y="27269913"/>
                  <a:ext cx="3380400" cy="1760699"/>
                </a:xfrm>
                <a:prstGeom prst="rect">
                  <a:avLst/>
                </a:prstGeom>
              </p:spPr>
            </p:pic>
            <p:sp>
              <p:nvSpPr>
                <p:cNvPr id="154" name="四角形: 角を丸くする 153">
                  <a:extLst>
                    <a:ext uri="{FF2B5EF4-FFF2-40B4-BE49-F238E27FC236}">
                      <a16:creationId xmlns:a16="http://schemas.microsoft.com/office/drawing/2014/main" id="{10523FEB-FA79-8A1A-4035-BFC30A5C78A9}"/>
                    </a:ext>
                  </a:extLst>
                </p:cNvPr>
                <p:cNvSpPr/>
                <p:nvPr/>
              </p:nvSpPr>
              <p:spPr>
                <a:xfrm>
                  <a:off x="875052" y="27152475"/>
                  <a:ext cx="14112000" cy="1962000"/>
                </a:xfrm>
                <a:prstGeom prst="roundRect">
                  <a:avLst/>
                </a:prstGeom>
                <a:noFill/>
                <a:ln w="76200" cap="flat" cmpd="sng" algn="ctr">
                  <a:solidFill>
                    <a:srgbClr val="36777E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1"/>
                </a:fontRef>
              </p:style>
              <p:txBody>
                <a:bodyPr rtlCol="0" anchor="ctr"/>
                <a:lstStyle/>
                <a:p>
                  <a:r>
                    <a:rPr kumimoji="1" lang="ja-JP" altLang="en-US" sz="3200" b="1" dirty="0">
                      <a:solidFill>
                        <a:schemeClr val="bg2">
                          <a:lumMod val="25000"/>
                        </a:schemeClr>
                      </a:solidFill>
                      <a:latin typeface="源真ゴシック Bold" panose="020B0602020203020207" pitchFamily="50" charset="-128"/>
                      <a:ea typeface="源真ゴシック Bold" panose="020B0602020203020207" pitchFamily="50" charset="-128"/>
                      <a:cs typeface="源真ゴシック Bold" panose="020B0602020203020207" pitchFamily="50" charset="-128"/>
                    </a:rPr>
                    <a:t>❸ 閾値処理</a:t>
                  </a:r>
                  <a:endParaRPr kumimoji="1" lang="en-US" altLang="ja-JP" sz="3200" b="1" dirty="0">
                    <a:solidFill>
                      <a:schemeClr val="bg2">
                        <a:lumMod val="25000"/>
                      </a:schemeClr>
                    </a:solidFill>
                    <a:latin typeface="源真ゴシック Bold" panose="020B0602020203020207" pitchFamily="50" charset="-128"/>
                    <a:ea typeface="源真ゴシック Bold" panose="020B0602020203020207" pitchFamily="50" charset="-128"/>
                    <a:cs typeface="源真ゴシック Bold" panose="020B0602020203020207" pitchFamily="50" charset="-128"/>
                  </a:endParaRPr>
                </a:p>
                <a:p>
                  <a:pPr marL="914400" lvl="1" indent="-457200">
                    <a:buFont typeface="Wingdings" panose="05000000000000000000" pitchFamily="2" charset="2"/>
                    <a:buChar char="Ø"/>
                  </a:pPr>
                  <a:r>
                    <a:rPr kumimoji="1" lang="ja-JP" altLang="en-US" sz="3200" dirty="0">
                      <a:solidFill>
                        <a:schemeClr val="bg2">
                          <a:lumMod val="25000"/>
                        </a:schemeClr>
                      </a:solidFill>
                      <a:latin typeface="源真ゴシック Regular" panose="020B0302020203020207" pitchFamily="50" charset="-128"/>
                      <a:ea typeface="源真ゴシック Regular" panose="020B0302020203020207" pitchFamily="50" charset="-128"/>
                      <a:cs typeface="源真ゴシック Regular" panose="020B0302020203020207" pitchFamily="50" charset="-128"/>
                    </a:rPr>
                    <a:t>ビタペックス全体の抽出</a:t>
                  </a:r>
                  <a:endParaRPr kumimoji="1" lang="en-US" altLang="ja-JP" sz="3200" dirty="0">
                    <a:solidFill>
                      <a:schemeClr val="bg2">
                        <a:lumMod val="25000"/>
                      </a:schemeClr>
                    </a:solidFill>
                    <a:latin typeface="源真ゴシック Regular" panose="020B0302020203020207" pitchFamily="50" charset="-128"/>
                    <a:ea typeface="源真ゴシック Regular" panose="020B0302020203020207" pitchFamily="50" charset="-128"/>
                    <a:cs typeface="源真ゴシック Regular" panose="020B0302020203020207" pitchFamily="50" charset="-128"/>
                  </a:endParaRPr>
                </a:p>
                <a:p>
                  <a:pPr lvl="1"/>
                  <a:endParaRPr kumimoji="1" lang="en-US" altLang="ja-JP" sz="3200" b="1" dirty="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pic>
            <p:nvPicPr>
              <p:cNvPr id="95" name="図 94" descr="モニター, 画面, コンピュータ が含まれている画像&#10;&#10;自動的に生成された説明">
                <a:extLst>
                  <a:ext uri="{FF2B5EF4-FFF2-40B4-BE49-F238E27FC236}">
                    <a16:creationId xmlns:a16="http://schemas.microsoft.com/office/drawing/2014/main" id="{5CC76F81-62C3-1AAA-A7A0-A27273B458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/>
              <a:srcRect l="57052" t="21563" r="3468" b="40474"/>
              <a:stretch/>
            </p:blipFill>
            <p:spPr>
              <a:xfrm>
                <a:off x="9992914" y="23155358"/>
                <a:ext cx="3380400" cy="1760698"/>
              </a:xfrm>
              <a:prstGeom prst="rect">
                <a:avLst/>
              </a:prstGeom>
            </p:spPr>
          </p:pic>
          <p:sp>
            <p:nvSpPr>
              <p:cNvPr id="171" name="楕円 170">
                <a:extLst>
                  <a:ext uri="{FF2B5EF4-FFF2-40B4-BE49-F238E27FC236}">
                    <a16:creationId xmlns:a16="http://schemas.microsoft.com/office/drawing/2014/main" id="{7FE9F49B-6225-B577-D781-64E75DBDDF58}"/>
                  </a:ext>
                </a:extLst>
              </p:cNvPr>
              <p:cNvSpPr/>
              <p:nvPr/>
            </p:nvSpPr>
            <p:spPr>
              <a:xfrm>
                <a:off x="10100914" y="23299358"/>
                <a:ext cx="810051" cy="797086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400" dirty="0">
                    <a:solidFill>
                      <a:schemeClr val="bg1"/>
                    </a:solidFill>
                    <a:latin typeface="源真ゴシック Regular" panose="020B0302020203020207" pitchFamily="50" charset="-128"/>
                    <a:ea typeface="源真ゴシック Regular" panose="020B0302020203020207" pitchFamily="50" charset="-128"/>
                    <a:cs typeface="源真ゴシック Regular" panose="020B0302020203020207" pitchFamily="50" charset="-128"/>
                  </a:rPr>
                  <a:t>CT</a:t>
                </a:r>
              </a:p>
            </p:txBody>
          </p:sp>
          <p:sp>
            <p:nvSpPr>
              <p:cNvPr id="172" name="楕円 171">
                <a:extLst>
                  <a:ext uri="{FF2B5EF4-FFF2-40B4-BE49-F238E27FC236}">
                    <a16:creationId xmlns:a16="http://schemas.microsoft.com/office/drawing/2014/main" id="{D11B427D-EA00-86A4-4B55-9AA58C043594}"/>
                  </a:ext>
                </a:extLst>
              </p:cNvPr>
              <p:cNvSpPr/>
              <p:nvPr/>
            </p:nvSpPr>
            <p:spPr>
              <a:xfrm>
                <a:off x="14366914" y="23299358"/>
                <a:ext cx="810051" cy="797086"/>
              </a:xfrm>
              <a:prstGeom prst="ellipse">
                <a:avLst/>
              </a:prstGeom>
              <a:solidFill>
                <a:srgbClr val="C00000">
                  <a:alpha val="50000"/>
                </a:srgb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400" dirty="0">
                    <a:solidFill>
                      <a:schemeClr val="bg1"/>
                    </a:solidFill>
                    <a:latin typeface="源真ゴシック Regular" panose="020B0302020203020207" pitchFamily="50" charset="-128"/>
                    <a:ea typeface="源真ゴシック Regular" panose="020B0302020203020207" pitchFamily="50" charset="-128"/>
                    <a:cs typeface="源真ゴシック Regular" panose="020B0302020203020207" pitchFamily="50" charset="-128"/>
                  </a:rPr>
                  <a:t>3D</a:t>
                </a:r>
              </a:p>
            </p:txBody>
          </p:sp>
        </p:grpSp>
        <p:grpSp>
          <p:nvGrpSpPr>
            <p:cNvPr id="38" name="グループ化 37">
              <a:extLst>
                <a:ext uri="{FF2B5EF4-FFF2-40B4-BE49-F238E27FC236}">
                  <a16:creationId xmlns:a16="http://schemas.microsoft.com/office/drawing/2014/main" id="{4DFCDEA1-A6C3-5DDB-35F6-C4BA2D7A544C}"/>
                </a:ext>
              </a:extLst>
            </p:cNvPr>
            <p:cNvGrpSpPr/>
            <p:nvPr/>
          </p:nvGrpSpPr>
          <p:grpSpPr>
            <a:xfrm>
              <a:off x="2993100" y="24811166"/>
              <a:ext cx="14112000" cy="1962000"/>
              <a:chOff x="3718534" y="25124524"/>
              <a:chExt cx="14112000" cy="1962000"/>
            </a:xfrm>
          </p:grpSpPr>
          <p:grpSp>
            <p:nvGrpSpPr>
              <p:cNvPr id="168" name="グループ化 167">
                <a:extLst>
                  <a:ext uri="{FF2B5EF4-FFF2-40B4-BE49-F238E27FC236}">
                    <a16:creationId xmlns:a16="http://schemas.microsoft.com/office/drawing/2014/main" id="{98227290-9756-7787-0317-82B2B3C43B0F}"/>
                  </a:ext>
                </a:extLst>
              </p:cNvPr>
              <p:cNvGrpSpPr/>
              <p:nvPr/>
            </p:nvGrpSpPr>
            <p:grpSpPr>
              <a:xfrm>
                <a:off x="3718534" y="25124524"/>
                <a:ext cx="14112000" cy="1962000"/>
                <a:chOff x="875053" y="29250896"/>
                <a:chExt cx="14112000" cy="1962000"/>
              </a:xfrm>
            </p:grpSpPr>
            <p:pic>
              <p:nvPicPr>
                <p:cNvPr id="99" name="図 98">
                  <a:extLst>
                    <a:ext uri="{FF2B5EF4-FFF2-40B4-BE49-F238E27FC236}">
                      <a16:creationId xmlns:a16="http://schemas.microsoft.com/office/drawing/2014/main" id="{8D5E8E55-3A62-7210-C737-D6F06DC949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/>
                <a:srcRect t="3824"/>
                <a:stretch/>
              </p:blipFill>
              <p:spPr>
                <a:xfrm>
                  <a:off x="11415433" y="29358784"/>
                  <a:ext cx="3380400" cy="1761037"/>
                </a:xfrm>
                <a:prstGeom prst="rect">
                  <a:avLst/>
                </a:prstGeom>
              </p:spPr>
            </p:pic>
            <p:sp>
              <p:nvSpPr>
                <p:cNvPr id="149" name="四角形: 角を丸くする 148">
                  <a:extLst>
                    <a:ext uri="{FF2B5EF4-FFF2-40B4-BE49-F238E27FC236}">
                      <a16:creationId xmlns:a16="http://schemas.microsoft.com/office/drawing/2014/main" id="{0333A88F-6AE9-8B8E-0703-5B26A92CD1A5}"/>
                    </a:ext>
                  </a:extLst>
                </p:cNvPr>
                <p:cNvSpPr/>
                <p:nvPr/>
              </p:nvSpPr>
              <p:spPr>
                <a:xfrm>
                  <a:off x="875053" y="29250896"/>
                  <a:ext cx="14112000" cy="1962000"/>
                </a:xfrm>
                <a:prstGeom prst="roundRect">
                  <a:avLst/>
                </a:prstGeom>
                <a:noFill/>
                <a:ln w="76200" cap="flat" cmpd="sng" algn="ctr">
                  <a:solidFill>
                    <a:srgbClr val="36777E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1"/>
                </a:fontRef>
              </p:style>
              <p:txBody>
                <a:bodyPr rtlCol="0" anchor="ctr"/>
                <a:lstStyle/>
                <a:p>
                  <a:r>
                    <a:rPr kumimoji="1" lang="ja-JP" altLang="en-US" sz="3200" b="1" dirty="0">
                      <a:solidFill>
                        <a:schemeClr val="bg2">
                          <a:lumMod val="25000"/>
                        </a:schemeClr>
                      </a:solidFill>
                      <a:latin typeface="源真ゴシック Bold" panose="020B0602020203020207" pitchFamily="50" charset="-128"/>
                      <a:ea typeface="源真ゴシック Bold" panose="020B0602020203020207" pitchFamily="50" charset="-128"/>
                      <a:cs typeface="源真ゴシック Bold" panose="020B0602020203020207" pitchFamily="50" charset="-128"/>
                    </a:rPr>
                    <a:t>❹ クロージング処理</a:t>
                  </a:r>
                </a:p>
                <a:p>
                  <a:pPr marL="914400" lvl="1" indent="-457200">
                    <a:buFont typeface="Wingdings" panose="05000000000000000000" pitchFamily="2" charset="2"/>
                    <a:buChar char="Ø"/>
                  </a:pPr>
                  <a:r>
                    <a:rPr kumimoji="1" lang="ja-JP" altLang="en-US" sz="3200" dirty="0">
                      <a:solidFill>
                        <a:schemeClr val="bg2">
                          <a:lumMod val="25000"/>
                        </a:schemeClr>
                      </a:solidFill>
                      <a:latin typeface="源真ゴシック Regular" panose="020B0302020203020207" pitchFamily="50" charset="-128"/>
                      <a:ea typeface="源真ゴシック Regular" panose="020B0302020203020207" pitchFamily="50" charset="-128"/>
                      <a:cs typeface="源真ゴシック Regular" panose="020B0302020203020207" pitchFamily="50" charset="-128"/>
                    </a:rPr>
                    <a:t>穴埋め</a:t>
                  </a:r>
                  <a:endParaRPr kumimoji="1" lang="en-US" altLang="ja-JP" sz="3200" dirty="0">
                    <a:solidFill>
                      <a:schemeClr val="bg2">
                        <a:lumMod val="25000"/>
                      </a:schemeClr>
                    </a:solidFill>
                    <a:latin typeface="源真ゴシック Regular" panose="020B0302020203020207" pitchFamily="50" charset="-128"/>
                    <a:ea typeface="源真ゴシック Regular" panose="020B0302020203020207" pitchFamily="50" charset="-128"/>
                    <a:cs typeface="源真ゴシック Regular" panose="020B0302020203020207" pitchFamily="50" charset="-128"/>
                  </a:endParaRPr>
                </a:p>
                <a:p>
                  <a:endParaRPr kumimoji="1" lang="ja-JP" altLang="en-US" sz="3200" b="1" dirty="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pic>
            <p:nvPicPr>
              <p:cNvPr id="98" name="図 97" descr="グラフィカル ユーザー インターフェイス&#10;&#10;自動的に生成された説明">
                <a:extLst>
                  <a:ext uri="{FF2B5EF4-FFF2-40B4-BE49-F238E27FC236}">
                    <a16:creationId xmlns:a16="http://schemas.microsoft.com/office/drawing/2014/main" id="{0D7B3A22-E2AD-D0F3-21AA-066372254F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/>
              <a:srcRect l="57225" t="21845" r="3296" b="40191"/>
              <a:stretch/>
            </p:blipFill>
            <p:spPr>
              <a:xfrm>
                <a:off x="9992914" y="25236000"/>
                <a:ext cx="3380400" cy="1760698"/>
              </a:xfrm>
              <a:prstGeom prst="rect">
                <a:avLst/>
              </a:prstGeom>
            </p:spPr>
          </p:pic>
          <p:sp>
            <p:nvSpPr>
              <p:cNvPr id="173" name="楕円 172">
                <a:extLst>
                  <a:ext uri="{FF2B5EF4-FFF2-40B4-BE49-F238E27FC236}">
                    <a16:creationId xmlns:a16="http://schemas.microsoft.com/office/drawing/2014/main" id="{F317DC25-E086-29ED-7562-02914B024783}"/>
                  </a:ext>
                </a:extLst>
              </p:cNvPr>
              <p:cNvSpPr/>
              <p:nvPr/>
            </p:nvSpPr>
            <p:spPr>
              <a:xfrm>
                <a:off x="14366914" y="25380000"/>
                <a:ext cx="810051" cy="797086"/>
              </a:xfrm>
              <a:prstGeom prst="ellipse">
                <a:avLst/>
              </a:prstGeom>
              <a:solidFill>
                <a:srgbClr val="C00000">
                  <a:alpha val="50000"/>
                </a:srgb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400" dirty="0">
                    <a:solidFill>
                      <a:schemeClr val="bg1"/>
                    </a:solidFill>
                    <a:latin typeface="源真ゴシック Regular" panose="020B0302020203020207" pitchFamily="50" charset="-128"/>
                    <a:ea typeface="源真ゴシック Regular" panose="020B0302020203020207" pitchFamily="50" charset="-128"/>
                    <a:cs typeface="源真ゴシック Regular" panose="020B0302020203020207" pitchFamily="50" charset="-128"/>
                  </a:rPr>
                  <a:t>3D</a:t>
                </a:r>
              </a:p>
            </p:txBody>
          </p:sp>
          <p:sp>
            <p:nvSpPr>
              <p:cNvPr id="174" name="楕円 173">
                <a:extLst>
                  <a:ext uri="{FF2B5EF4-FFF2-40B4-BE49-F238E27FC236}">
                    <a16:creationId xmlns:a16="http://schemas.microsoft.com/office/drawing/2014/main" id="{6B1D42F7-A0A2-8ECB-2938-2F71DE596962}"/>
                  </a:ext>
                </a:extLst>
              </p:cNvPr>
              <p:cNvSpPr/>
              <p:nvPr/>
            </p:nvSpPr>
            <p:spPr>
              <a:xfrm>
                <a:off x="10100914" y="25380000"/>
                <a:ext cx="810051" cy="797086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400" dirty="0">
                    <a:solidFill>
                      <a:schemeClr val="bg1"/>
                    </a:solidFill>
                    <a:latin typeface="源真ゴシック Regular" panose="020B0302020203020207" pitchFamily="50" charset="-128"/>
                    <a:ea typeface="源真ゴシック Regular" panose="020B0302020203020207" pitchFamily="50" charset="-128"/>
                    <a:cs typeface="源真ゴシック Regular" panose="020B0302020203020207" pitchFamily="50" charset="-128"/>
                  </a:rPr>
                  <a:t>CT</a:t>
                </a:r>
              </a:p>
            </p:txBody>
          </p:sp>
        </p:grpSp>
      </p:grpSp>
      <p:sp>
        <p:nvSpPr>
          <p:cNvPr id="198" name="四角形: 角を丸くする 197">
            <a:extLst>
              <a:ext uri="{FF2B5EF4-FFF2-40B4-BE49-F238E27FC236}">
                <a16:creationId xmlns:a16="http://schemas.microsoft.com/office/drawing/2014/main" id="{B6CE2EDE-1004-AA96-D690-F99B125F855F}"/>
              </a:ext>
            </a:extLst>
          </p:cNvPr>
          <p:cNvSpPr/>
          <p:nvPr/>
        </p:nvSpPr>
        <p:spPr>
          <a:xfrm>
            <a:off x="18136568" y="18114384"/>
            <a:ext cx="11491340" cy="352893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bg2">
                    <a:lumMod val="25000"/>
                  </a:schemeClr>
                </a:solidFill>
                <a:latin typeface="源真ゴシック Bold" panose="020B0602020203020207" pitchFamily="50" charset="-128"/>
                <a:ea typeface="源真ゴシック Bold" panose="020B0602020203020207" pitchFamily="50" charset="-128"/>
                <a:cs typeface="源真ゴシック Bold" panose="020B0602020203020207" pitchFamily="50" charset="-128"/>
              </a:rPr>
              <a:t>概要</a:t>
            </a:r>
            <a:endParaRPr kumimoji="1" lang="en-US" altLang="ja-JP" sz="3600" b="1" dirty="0">
              <a:solidFill>
                <a:schemeClr val="bg2">
                  <a:lumMod val="25000"/>
                </a:schemeClr>
              </a:solidFill>
              <a:latin typeface="源真ゴシック Bold" panose="020B0602020203020207" pitchFamily="50" charset="-128"/>
              <a:ea typeface="源真ゴシック Bold" panose="020B0602020203020207" pitchFamily="50" charset="-128"/>
              <a:cs typeface="源真ゴシック Bold" panose="020B0602020203020207" pitchFamily="50" charset="-128"/>
            </a:endParaRPr>
          </a:p>
          <a:p>
            <a:pPr algn="ctr"/>
            <a:endParaRPr kumimoji="1" lang="en-US" altLang="ja-JP" sz="1600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  <a:p>
            <a:pPr marL="457200" defTabSz="549275">
              <a:tabLst>
                <a:tab pos="365125" algn="l"/>
                <a:tab pos="549275" algn="l"/>
              </a:tabLst>
            </a:pPr>
            <a:r>
              <a:rPr kumimoji="1" lang="ja-JP" altLang="en-US" sz="3200" b="1" dirty="0">
                <a:solidFill>
                  <a:schemeClr val="bg2">
                    <a:lumMod val="25000"/>
                  </a:schemeClr>
                </a:solidFill>
                <a:latin typeface="源真ゴシック Bold" panose="020B0602020203020207" pitchFamily="50" charset="-128"/>
                <a:ea typeface="源真ゴシック Bold" panose="020B0602020203020207" pitchFamily="50" charset="-128"/>
                <a:cs typeface="源真ゴシック Bold" panose="020B0602020203020207" pitchFamily="50" charset="-128"/>
              </a:rPr>
              <a:t>対象：</a:t>
            </a:r>
            <a:r>
              <a:rPr kumimoji="1" lang="ja-JP" altLang="en-US" sz="32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歯科医師１名（長年の義歯製作経験をもつ）</a:t>
            </a:r>
            <a:endParaRPr kumimoji="1" lang="en-US" altLang="ja-JP" sz="3200" dirty="0">
              <a:solidFill>
                <a:schemeClr val="bg2">
                  <a:lumMod val="25000"/>
                </a:schemeClr>
              </a:solidFill>
              <a:latin typeface="源真ゴシック Regular" panose="020B0302020203020207" pitchFamily="50" charset="-128"/>
              <a:ea typeface="源真ゴシック Regular" panose="020B0302020203020207" pitchFamily="50" charset="-128"/>
              <a:cs typeface="源真ゴシック Regular" panose="020B0302020203020207" pitchFamily="50" charset="-128"/>
            </a:endParaRPr>
          </a:p>
          <a:p>
            <a:pPr marL="457200"/>
            <a:r>
              <a:rPr kumimoji="1" lang="ja-JP" altLang="en-US" sz="3200" b="1" dirty="0">
                <a:solidFill>
                  <a:schemeClr val="bg2">
                    <a:lumMod val="25000"/>
                  </a:schemeClr>
                </a:solidFill>
                <a:latin typeface="源真ゴシック Bold" panose="020B0602020203020207" pitchFamily="50" charset="-128"/>
                <a:ea typeface="源真ゴシック Bold" panose="020B0602020203020207" pitchFamily="50" charset="-128"/>
                <a:cs typeface="源真ゴシック Bold" panose="020B0602020203020207" pitchFamily="50" charset="-128"/>
              </a:rPr>
              <a:t>内容：</a:t>
            </a:r>
            <a:r>
              <a:rPr kumimoji="1" lang="ja-JP" altLang="en-US" sz="32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① 画像処理システムの現場導入への評価</a:t>
            </a:r>
            <a:endParaRPr kumimoji="1" lang="en-US" altLang="ja-JP" sz="3200" dirty="0">
              <a:solidFill>
                <a:schemeClr val="bg2">
                  <a:lumMod val="25000"/>
                </a:schemeClr>
              </a:solidFill>
              <a:latin typeface="源真ゴシック Regular" panose="020B0302020203020207" pitchFamily="50" charset="-128"/>
              <a:ea typeface="源真ゴシック Regular" panose="020B0302020203020207" pitchFamily="50" charset="-128"/>
              <a:cs typeface="源真ゴシック Regular" panose="020B0302020203020207" pitchFamily="50" charset="-128"/>
            </a:endParaRPr>
          </a:p>
          <a:p>
            <a:pPr marL="457200"/>
            <a:r>
              <a:rPr kumimoji="1" lang="ja-JP" altLang="en-US" sz="32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　　　② </a:t>
            </a:r>
            <a:r>
              <a:rPr kumimoji="1" lang="en-US" altLang="ja-JP" sz="32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3D</a:t>
            </a:r>
            <a:r>
              <a:rPr kumimoji="1" lang="ja-JP" altLang="en-US" sz="32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モデルの外形評価</a:t>
            </a:r>
            <a:endParaRPr kumimoji="1" lang="en-US" altLang="ja-JP" sz="3200" dirty="0">
              <a:solidFill>
                <a:schemeClr val="bg2">
                  <a:lumMod val="25000"/>
                </a:schemeClr>
              </a:solidFill>
              <a:latin typeface="源真ゴシック Regular" panose="020B0302020203020207" pitchFamily="50" charset="-128"/>
              <a:ea typeface="源真ゴシック Regular" panose="020B0302020203020207" pitchFamily="50" charset="-128"/>
              <a:cs typeface="源真ゴシック Regular" panose="020B0302020203020207" pitchFamily="50" charset="-128"/>
            </a:endParaRPr>
          </a:p>
          <a:p>
            <a:pPr marL="457200"/>
            <a:r>
              <a:rPr kumimoji="1" lang="ja-JP" altLang="en-US" sz="3200" b="1" dirty="0">
                <a:solidFill>
                  <a:schemeClr val="bg2">
                    <a:lumMod val="25000"/>
                  </a:schemeClr>
                </a:solidFill>
                <a:latin typeface="源真ゴシック Bold" panose="020B0602020203020207" pitchFamily="50" charset="-128"/>
                <a:ea typeface="源真ゴシック Bold" panose="020B0602020203020207" pitchFamily="50" charset="-128"/>
                <a:cs typeface="源真ゴシック Bold" panose="020B0602020203020207" pitchFamily="50" charset="-128"/>
              </a:rPr>
              <a:t>環境：</a:t>
            </a:r>
            <a:r>
              <a:rPr kumimoji="1" lang="ja-JP" altLang="en-US" sz="32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すべての処理を１つのデスクトップ</a:t>
            </a:r>
            <a:endParaRPr kumimoji="1" lang="en-US" altLang="ja-JP" sz="3200" dirty="0">
              <a:solidFill>
                <a:schemeClr val="bg2">
                  <a:lumMod val="25000"/>
                </a:schemeClr>
              </a:solidFill>
              <a:latin typeface="源真ゴシック Regular" panose="020B0302020203020207" pitchFamily="50" charset="-128"/>
              <a:ea typeface="源真ゴシック Regular" panose="020B0302020203020207" pitchFamily="50" charset="-128"/>
              <a:cs typeface="源真ゴシック Regular" panose="020B0302020203020207" pitchFamily="50" charset="-128"/>
            </a:endParaRPr>
          </a:p>
          <a:p>
            <a:pPr marL="457200"/>
            <a:r>
              <a:rPr kumimoji="1" lang="ja-JP" altLang="en-US" sz="32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　　　</a:t>
            </a:r>
            <a:r>
              <a:rPr kumimoji="1" lang="en-US" altLang="ja-JP" sz="32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PC</a:t>
            </a:r>
            <a:r>
              <a:rPr kumimoji="1" lang="ja-JP" altLang="en-US" sz="32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rPr>
              <a:t>で操作</a:t>
            </a:r>
            <a:endParaRPr kumimoji="1" lang="en-US" altLang="ja-JP" sz="3200" dirty="0">
              <a:solidFill>
                <a:schemeClr val="bg2">
                  <a:lumMod val="25000"/>
                </a:schemeClr>
              </a:solidFill>
              <a:latin typeface="源真ゴシック Regular" panose="020B0302020203020207" pitchFamily="50" charset="-128"/>
              <a:ea typeface="源真ゴシック Regular" panose="020B0302020203020207" pitchFamily="50" charset="-128"/>
              <a:cs typeface="源真ゴシック Regular" panose="020B0302020203020207" pitchFamily="50" charset="-128"/>
            </a:endParaRPr>
          </a:p>
        </p:txBody>
      </p:sp>
      <p:pic>
        <p:nvPicPr>
          <p:cNvPr id="200" name="図 199" descr="人, コンピュータ, 屋内, ノートパソコン が含まれている画像&#10;&#10;自動的に生成された説明">
            <a:extLst>
              <a:ext uri="{FF2B5EF4-FFF2-40B4-BE49-F238E27FC236}">
                <a16:creationId xmlns:a16="http://schemas.microsoft.com/office/drawing/2014/main" id="{2B99E41A-3E5B-E4A1-B462-15C83EEEE55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081425" y="19750472"/>
            <a:ext cx="2114430" cy="1585824"/>
          </a:xfrm>
          <a:prstGeom prst="rect">
            <a:avLst/>
          </a:prstGeom>
        </p:spPr>
      </p:pic>
      <p:grpSp>
        <p:nvGrpSpPr>
          <p:cNvPr id="232" name="グループ化 231">
            <a:extLst>
              <a:ext uri="{FF2B5EF4-FFF2-40B4-BE49-F238E27FC236}">
                <a16:creationId xmlns:a16="http://schemas.microsoft.com/office/drawing/2014/main" id="{A416CD60-DB5E-C93E-7702-0AF78464259D}"/>
              </a:ext>
            </a:extLst>
          </p:cNvPr>
          <p:cNvGrpSpPr/>
          <p:nvPr/>
        </p:nvGrpSpPr>
        <p:grpSpPr>
          <a:xfrm>
            <a:off x="18117616" y="32047713"/>
            <a:ext cx="11491340" cy="3726115"/>
            <a:chOff x="18136568" y="30803688"/>
            <a:chExt cx="11491340" cy="3726115"/>
          </a:xfrm>
        </p:grpSpPr>
        <p:sp>
          <p:nvSpPr>
            <p:cNvPr id="218" name="四角形: 角を丸くする 217">
              <a:extLst>
                <a:ext uri="{FF2B5EF4-FFF2-40B4-BE49-F238E27FC236}">
                  <a16:creationId xmlns:a16="http://schemas.microsoft.com/office/drawing/2014/main" id="{A9F1153A-CDD9-F21F-9A55-33D276303DFD}"/>
                </a:ext>
              </a:extLst>
            </p:cNvPr>
            <p:cNvSpPr/>
            <p:nvPr/>
          </p:nvSpPr>
          <p:spPr>
            <a:xfrm>
              <a:off x="18136568" y="30803688"/>
              <a:ext cx="11491340" cy="372611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3600" b="1" dirty="0">
                  <a:solidFill>
                    <a:schemeClr val="bg2">
                      <a:lumMod val="25000"/>
                    </a:schemeClr>
                  </a:solidFill>
                  <a:latin typeface="源真ゴシック Bold" panose="020B0602020203020207" pitchFamily="50" charset="-128"/>
                  <a:ea typeface="源真ゴシック Bold" panose="020B0602020203020207" pitchFamily="50" charset="-128"/>
                  <a:cs typeface="源真ゴシック Bold" panose="020B0602020203020207" pitchFamily="50" charset="-128"/>
                </a:rPr>
                <a:t>考察：</a:t>
              </a:r>
              <a:r>
                <a:rPr kumimoji="1" lang="en-US" altLang="ja-JP" sz="3600" b="1" dirty="0">
                  <a:solidFill>
                    <a:schemeClr val="bg2">
                      <a:lumMod val="25000"/>
                    </a:schemeClr>
                  </a:solidFill>
                  <a:latin typeface="源真ゴシック Bold" panose="020B0602020203020207" pitchFamily="50" charset="-128"/>
                  <a:ea typeface="源真ゴシック Bold" panose="020B0602020203020207" pitchFamily="50" charset="-128"/>
                  <a:cs typeface="源真ゴシック Bold" panose="020B0602020203020207" pitchFamily="50" charset="-128"/>
                </a:rPr>
                <a:t>X</a:t>
              </a:r>
              <a:r>
                <a:rPr kumimoji="1" lang="ja-JP" altLang="en-US" sz="3600" b="1" dirty="0">
                  <a:solidFill>
                    <a:schemeClr val="bg2">
                      <a:lumMod val="25000"/>
                    </a:schemeClr>
                  </a:solidFill>
                  <a:latin typeface="源真ゴシック Bold" panose="020B0602020203020207" pitchFamily="50" charset="-128"/>
                  <a:ea typeface="源真ゴシック Bold" panose="020B0602020203020207" pitchFamily="50" charset="-128"/>
                  <a:cs typeface="源真ゴシック Bold" panose="020B0602020203020207" pitchFamily="50" charset="-128"/>
                </a:rPr>
                <a:t>線造影剤</a:t>
              </a:r>
              <a:endParaRPr kumimoji="1" lang="en-US" altLang="ja-JP" sz="3600" b="1" dirty="0">
                <a:solidFill>
                  <a:schemeClr val="bg2">
                    <a:lumMod val="25000"/>
                  </a:schemeClr>
                </a:solidFill>
                <a:latin typeface="源真ゴシック Bold" panose="020B0602020203020207" pitchFamily="50" charset="-128"/>
                <a:ea typeface="源真ゴシック Bold" panose="020B0602020203020207" pitchFamily="50" charset="-128"/>
                <a:cs typeface="源真ゴシック Bold" panose="020B0602020203020207" pitchFamily="50" charset="-128"/>
              </a:endParaRPr>
            </a:p>
            <a:p>
              <a:pPr marL="722313" indent="-457200">
                <a:buFont typeface="Wingdings" panose="05000000000000000000" pitchFamily="2" charset="2"/>
                <a:buChar char="l"/>
              </a:pPr>
              <a:r>
                <a:rPr kumimoji="1" lang="ja-JP" altLang="en-US" sz="2800" b="1" dirty="0">
                  <a:solidFill>
                    <a:schemeClr val="bg2">
                      <a:lumMod val="25000"/>
                    </a:schemeClr>
                  </a:solidFill>
                  <a:latin typeface="源真ゴシック Bold" panose="020B0602020203020207" pitchFamily="50" charset="-128"/>
                  <a:ea typeface="源真ゴシック Bold" panose="020B0602020203020207" pitchFamily="50" charset="-128"/>
                  <a:cs typeface="源真ゴシック Bold" panose="020B0602020203020207" pitchFamily="50" charset="-128"/>
                </a:rPr>
                <a:t>ビタペックス（今回）</a:t>
              </a:r>
              <a:endParaRPr kumimoji="1" lang="en-US" altLang="ja-JP" sz="2800" b="1" dirty="0">
                <a:solidFill>
                  <a:schemeClr val="bg2">
                    <a:lumMod val="25000"/>
                  </a:schemeClr>
                </a:solidFill>
                <a:latin typeface="源真ゴシック Bold" panose="020B0602020203020207" pitchFamily="50" charset="-128"/>
                <a:ea typeface="源真ゴシック Bold" panose="020B0602020203020207" pitchFamily="50" charset="-128"/>
                <a:cs typeface="源真ゴシック Bold" panose="020B0602020203020207" pitchFamily="50" charset="-128"/>
              </a:endParaRPr>
            </a:p>
            <a:p>
              <a:pPr marL="1179513" lvl="1" indent="-457200">
                <a:buFont typeface="Wingdings" panose="05000000000000000000" pitchFamily="2" charset="2"/>
                <a:buChar char="Ø"/>
              </a:pPr>
              <a:r>
                <a:rPr kumimoji="1" lang="en-US" altLang="ja-JP" sz="2800" dirty="0">
                  <a:solidFill>
                    <a:schemeClr val="bg2">
                      <a:lumMod val="25000"/>
                    </a:schemeClr>
                  </a:solidFill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rPr>
                <a:t>X</a:t>
              </a:r>
              <a:r>
                <a:rPr kumimoji="1" lang="ja-JP" altLang="en-US" sz="2800" dirty="0">
                  <a:solidFill>
                    <a:schemeClr val="bg2">
                      <a:lumMod val="25000"/>
                    </a:schemeClr>
                  </a:solidFill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rPr>
                <a:t>線吸収量が多く，想定以上の</a:t>
              </a:r>
              <a:r>
                <a:rPr kumimoji="1" lang="ja-JP" altLang="en-US" sz="2800" b="1" dirty="0">
                  <a:solidFill>
                    <a:srgbClr val="C00000"/>
                  </a:solidFill>
                  <a:latin typeface="源真ゴシック Bold" panose="020B0602020203020207" pitchFamily="50" charset="-128"/>
                  <a:ea typeface="源真ゴシック Bold" panose="020B0602020203020207" pitchFamily="50" charset="-128"/>
                  <a:cs typeface="源真ゴシック Bold" panose="020B0602020203020207" pitchFamily="50" charset="-128"/>
                </a:rPr>
                <a:t>アーチファクト</a:t>
              </a:r>
              <a:r>
                <a:rPr kumimoji="1" lang="ja-JP" altLang="en-US" sz="2800" dirty="0">
                  <a:solidFill>
                    <a:schemeClr val="bg2">
                      <a:lumMod val="25000"/>
                    </a:schemeClr>
                  </a:solidFill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rPr>
                <a:t>が発生</a:t>
              </a:r>
              <a:endParaRPr kumimoji="1" lang="en-US" altLang="ja-JP" sz="28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endParaRPr>
            </a:p>
            <a:p>
              <a:pPr marL="1179513" lvl="1" indent="-457200">
                <a:buFont typeface="Wingdings" panose="05000000000000000000" pitchFamily="2" charset="2"/>
                <a:buChar char="Ø"/>
              </a:pPr>
              <a:r>
                <a:rPr kumimoji="1" lang="ja-JP" altLang="en-US" sz="2800" dirty="0">
                  <a:solidFill>
                    <a:schemeClr val="bg2">
                      <a:lumMod val="25000"/>
                    </a:schemeClr>
                  </a:solidFill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rPr>
                <a:t>顎骨と粘膜モデルの位置合わせ，</a:t>
              </a:r>
              <a:endParaRPr kumimoji="1" lang="en-US" altLang="ja-JP" sz="28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endParaRPr>
            </a:p>
            <a:p>
              <a:pPr marL="722313" lvl="1"/>
              <a:r>
                <a:rPr kumimoji="1" lang="ja-JP" altLang="en-US" sz="2800" dirty="0">
                  <a:solidFill>
                    <a:schemeClr val="bg2">
                      <a:lumMod val="25000"/>
                    </a:schemeClr>
                  </a:solidFill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rPr>
                <a:t>　 粘膜面の厚みの要因</a:t>
              </a:r>
              <a:endParaRPr kumimoji="1" lang="en-US" altLang="ja-JP" sz="20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endParaRPr>
            </a:p>
            <a:p>
              <a:pPr marL="722313" indent="-457200">
                <a:buFont typeface="Wingdings" panose="05000000000000000000" pitchFamily="2" charset="2"/>
                <a:buChar char="l"/>
              </a:pPr>
              <a:r>
                <a:rPr kumimoji="1" lang="ja-JP" altLang="en-US" sz="2800" b="1" dirty="0">
                  <a:solidFill>
                    <a:schemeClr val="bg2">
                      <a:lumMod val="25000"/>
                    </a:schemeClr>
                  </a:solidFill>
                  <a:latin typeface="源真ゴシック Bold" panose="020B0602020203020207" pitchFamily="50" charset="-128"/>
                  <a:ea typeface="源真ゴシック Bold" panose="020B0602020203020207" pitchFamily="50" charset="-128"/>
                  <a:cs typeface="源真ゴシック Bold" panose="020B0602020203020207" pitchFamily="50" charset="-128"/>
                </a:rPr>
                <a:t>硫酸バリウム</a:t>
              </a:r>
              <a:endParaRPr kumimoji="1" lang="en-US" altLang="ja-JP" sz="2800" b="1" dirty="0">
                <a:solidFill>
                  <a:schemeClr val="bg2">
                    <a:lumMod val="25000"/>
                  </a:schemeClr>
                </a:solidFill>
                <a:latin typeface="源真ゴシック Bold" panose="020B0602020203020207" pitchFamily="50" charset="-128"/>
                <a:ea typeface="源真ゴシック Bold" panose="020B0602020203020207" pitchFamily="50" charset="-128"/>
                <a:cs typeface="源真ゴシック Bold" panose="020B0602020203020207" pitchFamily="50" charset="-128"/>
              </a:endParaRPr>
            </a:p>
            <a:p>
              <a:pPr marL="1179513" lvl="1" indent="-457200">
                <a:buFont typeface="Wingdings" panose="05000000000000000000" pitchFamily="2" charset="2"/>
                <a:buChar char="Ø"/>
              </a:pPr>
              <a:r>
                <a:rPr kumimoji="1" lang="ja-JP" altLang="en-US" sz="2800" dirty="0">
                  <a:solidFill>
                    <a:schemeClr val="bg2">
                      <a:lumMod val="25000"/>
                    </a:schemeClr>
                  </a:solidFill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rPr>
                <a:t>ビタペックスに比べて</a:t>
              </a:r>
              <a:r>
                <a:rPr kumimoji="1" lang="ja-JP" altLang="en-US" sz="2800" b="1" dirty="0">
                  <a:solidFill>
                    <a:srgbClr val="C00000"/>
                  </a:solidFill>
                  <a:latin typeface="源真ゴシック Bold" panose="020B0602020203020207" pitchFamily="50" charset="-128"/>
                  <a:ea typeface="源真ゴシック Bold" panose="020B0602020203020207" pitchFamily="50" charset="-128"/>
                  <a:cs typeface="源真ゴシック Bold" panose="020B0602020203020207" pitchFamily="50" charset="-128"/>
                </a:rPr>
                <a:t>少ない</a:t>
              </a:r>
              <a:r>
                <a:rPr kumimoji="1" lang="en-US" altLang="ja-JP" sz="2800" dirty="0">
                  <a:solidFill>
                    <a:schemeClr val="bg2">
                      <a:lumMod val="25000"/>
                    </a:schemeClr>
                  </a:solidFill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rPr>
                <a:t>X</a:t>
              </a:r>
              <a:r>
                <a:rPr kumimoji="1" lang="ja-JP" altLang="en-US" sz="2800" dirty="0">
                  <a:solidFill>
                    <a:schemeClr val="bg2">
                      <a:lumMod val="25000"/>
                    </a:schemeClr>
                  </a:solidFill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rPr>
                <a:t>線吸収量</a:t>
              </a:r>
              <a:endParaRPr kumimoji="1" lang="en-US" altLang="ja-JP" sz="28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endParaRPr>
            </a:p>
            <a:p>
              <a:pPr marL="1179513" lvl="1" indent="-457200">
                <a:buFont typeface="Wingdings" panose="05000000000000000000" pitchFamily="2" charset="2"/>
                <a:buChar char="Ø"/>
              </a:pPr>
              <a:r>
                <a:rPr kumimoji="1" lang="ja-JP" altLang="en-US" sz="2800" dirty="0">
                  <a:solidFill>
                    <a:schemeClr val="bg2">
                      <a:lumMod val="25000"/>
                    </a:schemeClr>
                  </a:solidFill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rPr>
                <a:t>濃度を</a:t>
              </a:r>
              <a:r>
                <a:rPr kumimoji="1" lang="en-US" altLang="ja-JP" sz="2800" dirty="0">
                  <a:solidFill>
                    <a:schemeClr val="bg2">
                      <a:lumMod val="25000"/>
                    </a:schemeClr>
                  </a:solidFill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rPr>
                <a:t>30</a:t>
              </a:r>
              <a:r>
                <a:rPr kumimoji="1" lang="ja-JP" altLang="en-US" sz="2800" dirty="0">
                  <a:solidFill>
                    <a:schemeClr val="bg2">
                      <a:lumMod val="25000"/>
                    </a:schemeClr>
                  </a:solidFill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rPr>
                <a:t>～</a:t>
              </a:r>
              <a:r>
                <a:rPr kumimoji="1" lang="en-US" altLang="ja-JP" sz="2800" dirty="0">
                  <a:solidFill>
                    <a:schemeClr val="bg2">
                      <a:lumMod val="25000"/>
                    </a:schemeClr>
                  </a:solidFill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rPr>
                <a:t>100%</a:t>
              </a:r>
              <a:r>
                <a:rPr kumimoji="1" lang="ja-JP" altLang="en-US" sz="2800" dirty="0">
                  <a:solidFill>
                    <a:schemeClr val="bg2">
                      <a:lumMod val="25000"/>
                    </a:schemeClr>
                  </a:solidFill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rPr>
                <a:t>に</a:t>
              </a:r>
              <a:r>
                <a:rPr kumimoji="1" lang="ja-JP" altLang="en-US" sz="2800" b="1" dirty="0">
                  <a:solidFill>
                    <a:srgbClr val="C00000"/>
                  </a:solidFill>
                  <a:latin typeface="源真ゴシック Bold" panose="020B0602020203020207" pitchFamily="50" charset="-128"/>
                  <a:ea typeface="源真ゴシック Bold" panose="020B0602020203020207" pitchFamily="50" charset="-128"/>
                  <a:cs typeface="源真ゴシック Bold" panose="020B0602020203020207" pitchFamily="50" charset="-128"/>
                </a:rPr>
                <a:t>調整</a:t>
              </a:r>
              <a:r>
                <a:rPr kumimoji="1" lang="ja-JP" altLang="en-US" sz="2800" dirty="0">
                  <a:solidFill>
                    <a:schemeClr val="bg2">
                      <a:lumMod val="25000"/>
                    </a:schemeClr>
                  </a:solidFill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rPr>
                <a:t>可能</a:t>
              </a:r>
              <a:endParaRPr kumimoji="1" lang="en-US" altLang="ja-JP" sz="2800" dirty="0">
                <a:solidFill>
                  <a:schemeClr val="bg2">
                    <a:lumMod val="25000"/>
                  </a:schemeClr>
                </a:solidFill>
                <a:latin typeface="源真ゴシック Regular" panose="020B0302020203020207" pitchFamily="50" charset="-128"/>
                <a:ea typeface="源真ゴシック Regular" panose="020B0302020203020207" pitchFamily="50" charset="-128"/>
                <a:cs typeface="源真ゴシック Regular" panose="020B0302020203020207" pitchFamily="50" charset="-128"/>
              </a:endParaRPr>
            </a:p>
          </p:txBody>
        </p:sp>
        <p:grpSp>
          <p:nvGrpSpPr>
            <p:cNvPr id="226" name="グループ化 225">
              <a:extLst>
                <a:ext uri="{FF2B5EF4-FFF2-40B4-BE49-F238E27FC236}">
                  <a16:creationId xmlns:a16="http://schemas.microsoft.com/office/drawing/2014/main" id="{B4D5D81C-1AB7-75FB-BE8B-89759936711A}"/>
                </a:ext>
              </a:extLst>
            </p:cNvPr>
            <p:cNvGrpSpPr/>
            <p:nvPr/>
          </p:nvGrpSpPr>
          <p:grpSpPr>
            <a:xfrm>
              <a:off x="26578408" y="32409568"/>
              <a:ext cx="2544543" cy="1914862"/>
              <a:chOff x="22092679" y="24651968"/>
              <a:chExt cx="7446724" cy="6348422"/>
            </a:xfrm>
          </p:grpSpPr>
          <p:pic>
            <p:nvPicPr>
              <p:cNvPr id="221" name="図 220" descr="食品, 消火栓, 男 が含まれている画像&#10;&#10;自動的に生成された説明">
                <a:extLst>
                  <a:ext uri="{FF2B5EF4-FFF2-40B4-BE49-F238E27FC236}">
                    <a16:creationId xmlns:a16="http://schemas.microsoft.com/office/drawing/2014/main" id="{ACF63C46-7F4F-444A-9D6D-7652EC0E78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32" t="7705" r="19354" b="19239"/>
              <a:stretch/>
            </p:blipFill>
            <p:spPr>
              <a:xfrm>
                <a:off x="22092679" y="24651968"/>
                <a:ext cx="7446724" cy="6348422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sp>
            <p:nvSpPr>
              <p:cNvPr id="222" name="楕円 221">
                <a:extLst>
                  <a:ext uri="{FF2B5EF4-FFF2-40B4-BE49-F238E27FC236}">
                    <a16:creationId xmlns:a16="http://schemas.microsoft.com/office/drawing/2014/main" id="{39C8A630-EF1A-D378-EDD8-00CD2133875F}"/>
                  </a:ext>
                </a:extLst>
              </p:cNvPr>
              <p:cNvSpPr/>
              <p:nvPr/>
            </p:nvSpPr>
            <p:spPr>
              <a:xfrm rot="19038511">
                <a:off x="23277495" y="26346890"/>
                <a:ext cx="1099524" cy="2586656"/>
              </a:xfrm>
              <a:prstGeom prst="ellipse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23" name="直線コネクタ 222">
                <a:extLst>
                  <a:ext uri="{FF2B5EF4-FFF2-40B4-BE49-F238E27FC236}">
                    <a16:creationId xmlns:a16="http://schemas.microsoft.com/office/drawing/2014/main" id="{ABDF9DAC-9079-B66E-B1BE-E3D2012E856A}"/>
                  </a:ext>
                </a:extLst>
              </p:cNvPr>
              <p:cNvCxnSpPr>
                <a:cxnSpLocks/>
                <a:endCxn id="222" idx="0"/>
              </p:cNvCxnSpPr>
              <p:nvPr/>
            </p:nvCxnSpPr>
            <p:spPr>
              <a:xfrm flipH="1">
                <a:off x="23053157" y="25129371"/>
                <a:ext cx="902655" cy="156023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24" name="直線コネクタ 223">
                <a:extLst>
                  <a:ext uri="{FF2B5EF4-FFF2-40B4-BE49-F238E27FC236}">
                    <a16:creationId xmlns:a16="http://schemas.microsoft.com/office/drawing/2014/main" id="{32BABE32-569E-E068-0250-F80480E6391E}"/>
                  </a:ext>
                </a:extLst>
              </p:cNvPr>
              <p:cNvCxnSpPr>
                <a:cxnSpLocks/>
                <a:endCxn id="222" idx="4"/>
              </p:cNvCxnSpPr>
              <p:nvPr/>
            </p:nvCxnSpPr>
            <p:spPr>
              <a:xfrm flipH="1">
                <a:off x="24601359" y="26267312"/>
                <a:ext cx="4595632" cy="2323521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25" name="四角形: 角を丸くする 224">
                <a:extLst>
                  <a:ext uri="{FF2B5EF4-FFF2-40B4-BE49-F238E27FC236}">
                    <a16:creationId xmlns:a16="http://schemas.microsoft.com/office/drawing/2014/main" id="{85A389DE-37B2-292C-613F-2519E3DEECF5}"/>
                  </a:ext>
                </a:extLst>
              </p:cNvPr>
              <p:cNvSpPr/>
              <p:nvPr/>
            </p:nvSpPr>
            <p:spPr>
              <a:xfrm>
                <a:off x="23862335" y="25038480"/>
                <a:ext cx="5455932" cy="1228831"/>
              </a:xfrm>
              <a:prstGeom prst="roundRect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b="1" dirty="0">
                    <a:solidFill>
                      <a:schemeClr val="bg2">
                        <a:lumMod val="25000"/>
                      </a:schemeClr>
                    </a:solidFill>
                    <a:latin typeface="源真ゴシック Bold" panose="020B0602020203020207" pitchFamily="50" charset="-128"/>
                    <a:ea typeface="源真ゴシック Bold" panose="020B0602020203020207" pitchFamily="50" charset="-128"/>
                    <a:cs typeface="源真ゴシック Bold" panose="020B0602020203020207" pitchFamily="50" charset="-128"/>
                  </a:rPr>
                  <a:t>アーチファクト</a:t>
                </a:r>
              </a:p>
            </p:txBody>
          </p:sp>
        </p:grpSp>
      </p:grpSp>
      <p:grpSp>
        <p:nvGrpSpPr>
          <p:cNvPr id="75" name="グループ化 74">
            <a:extLst>
              <a:ext uri="{FF2B5EF4-FFF2-40B4-BE49-F238E27FC236}">
                <a16:creationId xmlns:a16="http://schemas.microsoft.com/office/drawing/2014/main" id="{2E0BAC02-10F4-134A-9B2C-F7090949E16E}"/>
              </a:ext>
            </a:extLst>
          </p:cNvPr>
          <p:cNvGrpSpPr/>
          <p:nvPr/>
        </p:nvGrpSpPr>
        <p:grpSpPr>
          <a:xfrm>
            <a:off x="749253" y="28088240"/>
            <a:ext cx="16234066" cy="6137868"/>
            <a:chOff x="868125" y="27630132"/>
            <a:chExt cx="16234066" cy="6137868"/>
          </a:xfrm>
        </p:grpSpPr>
        <p:sp>
          <p:nvSpPr>
            <p:cNvPr id="156" name="矢印: 下 155">
              <a:extLst>
                <a:ext uri="{FF2B5EF4-FFF2-40B4-BE49-F238E27FC236}">
                  <a16:creationId xmlns:a16="http://schemas.microsoft.com/office/drawing/2014/main" id="{3E339AC6-FD0E-4CC5-FFF0-305365C27A76}"/>
                </a:ext>
              </a:extLst>
            </p:cNvPr>
            <p:cNvSpPr/>
            <p:nvPr/>
          </p:nvSpPr>
          <p:spPr>
            <a:xfrm>
              <a:off x="868125" y="27655796"/>
              <a:ext cx="1894964" cy="6112204"/>
            </a:xfrm>
            <a:prstGeom prst="downArrow">
              <a:avLst/>
            </a:prstGeom>
            <a:solidFill>
              <a:srgbClr val="36777E"/>
            </a:solidFill>
            <a:ln>
              <a:solidFill>
                <a:srgbClr val="3677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4400" b="1" dirty="0">
                  <a:latin typeface="源真ゴシック Bold" panose="020B0602020203020207" pitchFamily="50" charset="-128"/>
                  <a:ea typeface="源真ゴシック Bold" panose="020B0602020203020207" pitchFamily="50" charset="-128"/>
                  <a:cs typeface="源真ゴシック Bold" panose="020B0602020203020207" pitchFamily="50" charset="-128"/>
                </a:rPr>
                <a:t>粘</a:t>
              </a:r>
              <a:endParaRPr kumimoji="1" lang="en-US" altLang="ja-JP" sz="4400" b="1" dirty="0">
                <a:latin typeface="源真ゴシック Bold" panose="020B0602020203020207" pitchFamily="50" charset="-128"/>
                <a:ea typeface="源真ゴシック Bold" panose="020B0602020203020207" pitchFamily="50" charset="-128"/>
                <a:cs typeface="源真ゴシック Bold" panose="020B0602020203020207" pitchFamily="50" charset="-128"/>
              </a:endParaRPr>
            </a:p>
            <a:p>
              <a:pPr algn="ctr"/>
              <a:r>
                <a:rPr kumimoji="1" lang="ja-JP" altLang="en-US" sz="4400" b="1" dirty="0">
                  <a:latin typeface="源真ゴシック Bold" panose="020B0602020203020207" pitchFamily="50" charset="-128"/>
                  <a:ea typeface="源真ゴシック Bold" panose="020B0602020203020207" pitchFamily="50" charset="-128"/>
                  <a:cs typeface="源真ゴシック Bold" panose="020B0602020203020207" pitchFamily="50" charset="-128"/>
                </a:rPr>
                <a:t>膜</a:t>
              </a:r>
              <a:endParaRPr kumimoji="1" lang="en-US" altLang="ja-JP" sz="4400" b="1" dirty="0">
                <a:latin typeface="源真ゴシック Bold" panose="020B0602020203020207" pitchFamily="50" charset="-128"/>
                <a:ea typeface="源真ゴシック Bold" panose="020B0602020203020207" pitchFamily="50" charset="-128"/>
                <a:cs typeface="源真ゴシック Bold" panose="020B0602020203020207" pitchFamily="50" charset="-128"/>
              </a:endParaRPr>
            </a:p>
            <a:p>
              <a:pPr algn="ctr"/>
              <a:r>
                <a:rPr kumimoji="1" lang="ja-JP" altLang="en-US" sz="4400" b="1" dirty="0">
                  <a:latin typeface="源真ゴシック Bold" panose="020B0602020203020207" pitchFamily="50" charset="-128"/>
                  <a:ea typeface="源真ゴシック Bold" panose="020B0602020203020207" pitchFamily="50" charset="-128"/>
                  <a:cs typeface="源真ゴシック Bold" panose="020B0602020203020207" pitchFamily="50" charset="-128"/>
                </a:rPr>
                <a:t>面</a:t>
              </a:r>
              <a:endParaRPr kumimoji="1" lang="en-US" altLang="ja-JP" sz="4400" b="1" dirty="0">
                <a:latin typeface="源真ゴシック Bold" panose="020B0602020203020207" pitchFamily="50" charset="-128"/>
                <a:ea typeface="源真ゴシック Bold" panose="020B0602020203020207" pitchFamily="50" charset="-128"/>
                <a:cs typeface="源真ゴシック Bold" panose="020B0602020203020207" pitchFamily="50" charset="-128"/>
              </a:endParaRPr>
            </a:p>
            <a:p>
              <a:pPr algn="ctr"/>
              <a:r>
                <a:rPr kumimoji="1" lang="ja-JP" altLang="en-US" sz="4400" b="1" dirty="0">
                  <a:latin typeface="源真ゴシック Bold" panose="020B0602020203020207" pitchFamily="50" charset="-128"/>
                  <a:ea typeface="源真ゴシック Bold" panose="020B0602020203020207" pitchFamily="50" charset="-128"/>
                  <a:cs typeface="源真ゴシック Bold" panose="020B0602020203020207" pitchFamily="50" charset="-128"/>
                </a:rPr>
                <a:t>抽</a:t>
              </a:r>
              <a:endParaRPr kumimoji="1" lang="en-US" altLang="ja-JP" sz="4400" b="1" dirty="0">
                <a:latin typeface="源真ゴシック Bold" panose="020B0602020203020207" pitchFamily="50" charset="-128"/>
                <a:ea typeface="源真ゴシック Bold" panose="020B0602020203020207" pitchFamily="50" charset="-128"/>
                <a:cs typeface="源真ゴシック Bold" panose="020B0602020203020207" pitchFamily="50" charset="-128"/>
              </a:endParaRPr>
            </a:p>
            <a:p>
              <a:pPr algn="ctr"/>
              <a:r>
                <a:rPr kumimoji="1" lang="ja-JP" altLang="en-US" sz="4400" b="1" dirty="0">
                  <a:latin typeface="源真ゴシック Bold" panose="020B0602020203020207" pitchFamily="50" charset="-128"/>
                  <a:ea typeface="源真ゴシック Bold" panose="020B0602020203020207" pitchFamily="50" charset="-128"/>
                  <a:cs typeface="源真ゴシック Bold" panose="020B0602020203020207" pitchFamily="50" charset="-128"/>
                </a:rPr>
                <a:t>出</a:t>
              </a:r>
              <a:endParaRPr kumimoji="1" lang="en-US" altLang="ja-JP" sz="4400" b="1" dirty="0">
                <a:latin typeface="源真ゴシック Bold" panose="020B0602020203020207" pitchFamily="50" charset="-128"/>
                <a:ea typeface="源真ゴシック Bold" panose="020B0602020203020207" pitchFamily="50" charset="-128"/>
                <a:cs typeface="源真ゴシック Bold" panose="020B0602020203020207" pitchFamily="50" charset="-128"/>
              </a:endParaRPr>
            </a:p>
            <a:p>
              <a:pPr algn="ctr"/>
              <a:r>
                <a:rPr kumimoji="1" lang="ja-JP" altLang="en-US" sz="4400" b="1" dirty="0">
                  <a:latin typeface="源真ゴシック Bold" panose="020B0602020203020207" pitchFamily="50" charset="-128"/>
                  <a:ea typeface="源真ゴシック Bold" panose="020B0602020203020207" pitchFamily="50" charset="-128"/>
                  <a:cs typeface="源真ゴシック Bold" panose="020B0602020203020207" pitchFamily="50" charset="-128"/>
                </a:rPr>
                <a:t>工</a:t>
              </a:r>
              <a:endParaRPr kumimoji="1" lang="en-US" altLang="ja-JP" sz="4400" b="1" dirty="0">
                <a:latin typeface="源真ゴシック Bold" panose="020B0602020203020207" pitchFamily="50" charset="-128"/>
                <a:ea typeface="源真ゴシック Bold" panose="020B0602020203020207" pitchFamily="50" charset="-128"/>
                <a:cs typeface="源真ゴシック Bold" panose="020B0602020203020207" pitchFamily="50" charset="-128"/>
              </a:endParaRPr>
            </a:p>
            <a:p>
              <a:pPr algn="ctr"/>
              <a:r>
                <a:rPr kumimoji="1" lang="ja-JP" altLang="en-US" sz="4400" b="1" dirty="0">
                  <a:latin typeface="源真ゴシック Bold" panose="020B0602020203020207" pitchFamily="50" charset="-128"/>
                  <a:ea typeface="源真ゴシック Bold" panose="020B0602020203020207" pitchFamily="50" charset="-128"/>
                  <a:cs typeface="源真ゴシック Bold" panose="020B0602020203020207" pitchFamily="50" charset="-128"/>
                </a:rPr>
                <a:t>程</a:t>
              </a:r>
              <a:endParaRPr kumimoji="1" lang="ja-JP" altLang="en-US" sz="4000" b="1" dirty="0">
                <a:latin typeface="源真ゴシック Bold" panose="020B0602020203020207" pitchFamily="50" charset="-128"/>
                <a:ea typeface="源真ゴシック Bold" panose="020B0602020203020207" pitchFamily="50" charset="-128"/>
                <a:cs typeface="源真ゴシック Bold" panose="020B0602020203020207" pitchFamily="50" charset="-128"/>
              </a:endParaRPr>
            </a:p>
          </p:txBody>
        </p:sp>
        <p:grpSp>
          <p:nvGrpSpPr>
            <p:cNvPr id="59" name="グループ化 58">
              <a:extLst>
                <a:ext uri="{FF2B5EF4-FFF2-40B4-BE49-F238E27FC236}">
                  <a16:creationId xmlns:a16="http://schemas.microsoft.com/office/drawing/2014/main" id="{A59A1C6B-F38B-17E1-A281-0175FEE526BC}"/>
                </a:ext>
              </a:extLst>
            </p:cNvPr>
            <p:cNvGrpSpPr/>
            <p:nvPr/>
          </p:nvGrpSpPr>
          <p:grpSpPr>
            <a:xfrm>
              <a:off x="2990191" y="27630132"/>
              <a:ext cx="14112000" cy="1962000"/>
              <a:chOff x="2990191" y="27630132"/>
              <a:chExt cx="14112000" cy="1962000"/>
            </a:xfrm>
          </p:grpSpPr>
          <p:grpSp>
            <p:nvGrpSpPr>
              <p:cNvPr id="53" name="グループ化 52">
                <a:extLst>
                  <a:ext uri="{FF2B5EF4-FFF2-40B4-BE49-F238E27FC236}">
                    <a16:creationId xmlns:a16="http://schemas.microsoft.com/office/drawing/2014/main" id="{7C094A1A-B963-76CA-4BC6-4F5CF8307662}"/>
                  </a:ext>
                </a:extLst>
              </p:cNvPr>
              <p:cNvGrpSpPr/>
              <p:nvPr/>
            </p:nvGrpSpPr>
            <p:grpSpPr>
              <a:xfrm>
                <a:off x="2990191" y="27630132"/>
                <a:ext cx="14112000" cy="1962000"/>
                <a:chOff x="2990191" y="27630132"/>
                <a:chExt cx="14112000" cy="1962000"/>
              </a:xfrm>
            </p:grpSpPr>
            <p:sp>
              <p:nvSpPr>
                <p:cNvPr id="158" name="四角形: 角を丸くする 157">
                  <a:extLst>
                    <a:ext uri="{FF2B5EF4-FFF2-40B4-BE49-F238E27FC236}">
                      <a16:creationId xmlns:a16="http://schemas.microsoft.com/office/drawing/2014/main" id="{5157CFC3-6E25-31A1-C7E8-320D6B963D3B}"/>
                    </a:ext>
                  </a:extLst>
                </p:cNvPr>
                <p:cNvSpPr/>
                <p:nvPr/>
              </p:nvSpPr>
              <p:spPr>
                <a:xfrm>
                  <a:off x="2990191" y="27630132"/>
                  <a:ext cx="14112000" cy="1962000"/>
                </a:xfrm>
                <a:prstGeom prst="roundRect">
                  <a:avLst/>
                </a:prstGeom>
                <a:noFill/>
                <a:ln w="76200" cap="flat" cmpd="sng" algn="ctr">
                  <a:solidFill>
                    <a:srgbClr val="36777E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1"/>
                </a:fontRef>
              </p:style>
              <p:txBody>
                <a:bodyPr rtlCol="0" anchor="ctr"/>
                <a:lstStyle/>
                <a:p>
                  <a:r>
                    <a:rPr kumimoji="1" lang="ja-JP" altLang="en-US" sz="3200" b="1" dirty="0">
                      <a:solidFill>
                        <a:schemeClr val="bg2">
                          <a:lumMod val="25000"/>
                        </a:schemeClr>
                      </a:solidFill>
                      <a:latin typeface="源真ゴシック Bold" panose="020B0602020203020207" pitchFamily="50" charset="-128"/>
                      <a:ea typeface="源真ゴシック Bold" panose="020B0602020203020207" pitchFamily="50" charset="-128"/>
                      <a:cs typeface="源真ゴシック Bold" panose="020B0602020203020207" pitchFamily="50" charset="-128"/>
                    </a:rPr>
                    <a:t>❺</a:t>
                  </a:r>
                  <a:r>
                    <a:rPr kumimoji="1" lang="en-US" altLang="ja-JP" sz="3200" b="1" dirty="0">
                      <a:solidFill>
                        <a:schemeClr val="bg2">
                          <a:lumMod val="25000"/>
                        </a:schemeClr>
                      </a:solidFill>
                      <a:latin typeface="源真ゴシック Bold" panose="020B0602020203020207" pitchFamily="50" charset="-128"/>
                      <a:ea typeface="源真ゴシック Bold" panose="020B0602020203020207" pitchFamily="50" charset="-128"/>
                      <a:cs typeface="源真ゴシック Bold" panose="020B0602020203020207" pitchFamily="50" charset="-128"/>
                    </a:rPr>
                    <a:t>,</a:t>
                  </a:r>
                  <a:r>
                    <a:rPr kumimoji="1" lang="ja-JP" altLang="en-US" sz="3200" b="1" dirty="0">
                      <a:solidFill>
                        <a:schemeClr val="bg2">
                          <a:lumMod val="25000"/>
                        </a:schemeClr>
                      </a:solidFill>
                      <a:latin typeface="源真ゴシック Bold" panose="020B0602020203020207" pitchFamily="50" charset="-128"/>
                      <a:ea typeface="源真ゴシック Bold" panose="020B0602020203020207" pitchFamily="50" charset="-128"/>
                      <a:cs typeface="源真ゴシック Bold" panose="020B0602020203020207" pitchFamily="50" charset="-128"/>
                    </a:rPr>
                    <a:t>❽ 勾配計算</a:t>
                  </a:r>
                  <a:endParaRPr kumimoji="1" lang="en-US" altLang="ja-JP" sz="3200" b="1" dirty="0">
                    <a:solidFill>
                      <a:schemeClr val="bg2">
                        <a:lumMod val="25000"/>
                      </a:schemeClr>
                    </a:solidFill>
                    <a:latin typeface="源真ゴシック Bold" panose="020B0602020203020207" pitchFamily="50" charset="-128"/>
                    <a:ea typeface="源真ゴシック Bold" panose="020B0602020203020207" pitchFamily="50" charset="-128"/>
                    <a:cs typeface="源真ゴシック Bold" panose="020B0602020203020207" pitchFamily="50" charset="-128"/>
                  </a:endParaRPr>
                </a:p>
                <a:p>
                  <a:pPr marL="914400" lvl="1" indent="-457200">
                    <a:buFont typeface="Wingdings" panose="05000000000000000000" pitchFamily="2" charset="2"/>
                    <a:buChar char="Ø"/>
                  </a:pPr>
                  <a:r>
                    <a:rPr kumimoji="1" lang="ja-JP" altLang="en-US" sz="3200" dirty="0">
                      <a:solidFill>
                        <a:schemeClr val="bg2">
                          <a:lumMod val="25000"/>
                        </a:schemeClr>
                      </a:solidFill>
                      <a:latin typeface="游ゴシック Medium" panose="020B0500000000000000" pitchFamily="50" charset="-128"/>
                      <a:ea typeface="游ゴシック Medium" panose="020B0500000000000000" pitchFamily="50" charset="-128"/>
                    </a:rPr>
                    <a:t>ビタペックス下面の抽出</a:t>
                  </a:r>
                  <a:endParaRPr kumimoji="1" lang="en-US" altLang="ja-JP" sz="3200" dirty="0">
                    <a:solidFill>
                      <a:schemeClr val="bg2">
                        <a:lumMod val="25000"/>
                      </a:schemeClr>
                    </a:solidFill>
                    <a:latin typeface="游ゴシック Medium" panose="020B0500000000000000" pitchFamily="50" charset="-128"/>
                    <a:ea typeface="游ゴシック Medium" panose="020B0500000000000000" pitchFamily="50" charset="-128"/>
                  </a:endParaRPr>
                </a:p>
                <a:p>
                  <a:pPr lvl="1"/>
                  <a:endParaRPr kumimoji="1" lang="en-US" altLang="ja-JP" sz="3200" b="1" dirty="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pic>
              <p:nvPicPr>
                <p:cNvPr id="40" name="図 39" descr="グラフィカル ユーザー インターフェイス, アプリケーション&#10;&#10;自動的に生成された説明">
                  <a:extLst>
                    <a:ext uri="{FF2B5EF4-FFF2-40B4-BE49-F238E27FC236}">
                      <a16:creationId xmlns:a16="http://schemas.microsoft.com/office/drawing/2014/main" id="{917C8F9F-F033-5816-66DC-658708FD0B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2"/>
                <a:srcRect l="57490" t="19148" r="3207" b="43039"/>
                <a:stretch/>
              </p:blipFill>
              <p:spPr>
                <a:xfrm>
                  <a:off x="9267480" y="27738000"/>
                  <a:ext cx="3378712" cy="1760698"/>
                </a:xfrm>
                <a:prstGeom prst="rect">
                  <a:avLst/>
                </a:prstGeom>
              </p:spPr>
            </p:pic>
            <p:sp>
              <p:nvSpPr>
                <p:cNvPr id="41" name="楕円 40">
                  <a:extLst>
                    <a:ext uri="{FF2B5EF4-FFF2-40B4-BE49-F238E27FC236}">
                      <a16:creationId xmlns:a16="http://schemas.microsoft.com/office/drawing/2014/main" id="{F84ABAE6-B662-C39F-BEC1-BABCAB0AFBB5}"/>
                    </a:ext>
                  </a:extLst>
                </p:cNvPr>
                <p:cNvSpPr/>
                <p:nvPr/>
              </p:nvSpPr>
              <p:spPr>
                <a:xfrm>
                  <a:off x="9375480" y="27882000"/>
                  <a:ext cx="810051" cy="797086"/>
                </a:xfrm>
                <a:prstGeom prst="ellipse">
                  <a:avLst/>
                </a:prstGeom>
                <a:solidFill>
                  <a:schemeClr val="accent1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2400" dirty="0">
                      <a:solidFill>
                        <a:schemeClr val="bg1"/>
                      </a:solidFill>
                      <a:latin typeface="源真ゴシック Regular" panose="020B0302020203020207" pitchFamily="50" charset="-128"/>
                      <a:ea typeface="源真ゴシック Regular" panose="020B0302020203020207" pitchFamily="50" charset="-128"/>
                      <a:cs typeface="源真ゴシック Regular" panose="020B0302020203020207" pitchFamily="50" charset="-128"/>
                    </a:rPr>
                    <a:t>CT</a:t>
                  </a:r>
                </a:p>
              </p:txBody>
            </p:sp>
            <p:pic>
              <p:nvPicPr>
                <p:cNvPr id="46" name="図 45" descr="爬虫類, 男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2BC4ECDD-8672-386E-5495-7B4E037260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3"/>
                <a:srcRect t="3960"/>
                <a:stretch/>
              </p:blipFill>
              <p:spPr>
                <a:xfrm>
                  <a:off x="13533480" y="27737600"/>
                  <a:ext cx="3380400" cy="1758542"/>
                </a:xfrm>
                <a:prstGeom prst="rect">
                  <a:avLst/>
                </a:prstGeom>
              </p:spPr>
            </p:pic>
            <p:sp>
              <p:nvSpPr>
                <p:cNvPr id="176" name="楕円 175">
                  <a:extLst>
                    <a:ext uri="{FF2B5EF4-FFF2-40B4-BE49-F238E27FC236}">
                      <a16:creationId xmlns:a16="http://schemas.microsoft.com/office/drawing/2014/main" id="{3441613C-B137-67CE-A392-6843D795619B}"/>
                    </a:ext>
                  </a:extLst>
                </p:cNvPr>
                <p:cNvSpPr/>
                <p:nvPr/>
              </p:nvSpPr>
              <p:spPr>
                <a:xfrm>
                  <a:off x="13641480" y="27881092"/>
                  <a:ext cx="810051" cy="797086"/>
                </a:xfrm>
                <a:prstGeom prst="ellipse">
                  <a:avLst/>
                </a:prstGeom>
                <a:solidFill>
                  <a:srgbClr val="C00000">
                    <a:alpha val="50000"/>
                  </a:srgb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2400" dirty="0">
                      <a:solidFill>
                        <a:schemeClr val="bg1"/>
                      </a:solidFill>
                      <a:latin typeface="源真ゴシック Regular" panose="020B0302020203020207" pitchFamily="50" charset="-128"/>
                      <a:ea typeface="源真ゴシック Regular" panose="020B0302020203020207" pitchFamily="50" charset="-128"/>
                      <a:cs typeface="源真ゴシック Regular" panose="020B0302020203020207" pitchFamily="50" charset="-128"/>
                    </a:rPr>
                    <a:t>3D</a:t>
                  </a:r>
                </a:p>
              </p:txBody>
            </p:sp>
            <p:sp>
              <p:nvSpPr>
                <p:cNvPr id="47" name="四角形: 角を丸くする 46">
                  <a:extLst>
                    <a:ext uri="{FF2B5EF4-FFF2-40B4-BE49-F238E27FC236}">
                      <a16:creationId xmlns:a16="http://schemas.microsoft.com/office/drawing/2014/main" id="{9BC61A28-B3C1-7063-5823-4A62B13D7668}"/>
                    </a:ext>
                  </a:extLst>
                </p:cNvPr>
                <p:cNvSpPr/>
                <p:nvPr/>
              </p:nvSpPr>
              <p:spPr>
                <a:xfrm>
                  <a:off x="15781237" y="27878116"/>
                  <a:ext cx="995484" cy="313697"/>
                </a:xfrm>
                <a:prstGeom prst="roundRect">
                  <a:avLst/>
                </a:prstGeom>
                <a:solidFill>
                  <a:schemeClr val="accent2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1050" dirty="0">
                      <a:latin typeface="源真ゴシック Regular" panose="020B0302020203020207" pitchFamily="50" charset="-128"/>
                      <a:ea typeface="源真ゴシック Regular" panose="020B0302020203020207" pitchFamily="50" charset="-128"/>
                      <a:cs typeface="源真ゴシック Regular" panose="020B0302020203020207" pitchFamily="50" charset="-128"/>
                    </a:rPr>
                    <a:t>Volume</a:t>
                  </a:r>
                </a:p>
                <a:p>
                  <a:pPr algn="ctr"/>
                  <a:r>
                    <a:rPr kumimoji="1" lang="en-US" altLang="ja-JP" sz="1050" dirty="0">
                      <a:latin typeface="源真ゴシック Regular" panose="020B0302020203020207" pitchFamily="50" charset="-128"/>
                      <a:ea typeface="源真ゴシック Regular" panose="020B0302020203020207" pitchFamily="50" charset="-128"/>
                      <a:cs typeface="源真ゴシック Regular" panose="020B0302020203020207" pitchFamily="50" charset="-128"/>
                    </a:rPr>
                    <a:t>Rendering</a:t>
                  </a:r>
                  <a:endParaRPr kumimoji="1" lang="ja-JP" altLang="en-US" sz="1050" dirty="0">
                    <a:latin typeface="源真ゴシック Regular" panose="020B0302020203020207" pitchFamily="50" charset="-128"/>
                    <a:ea typeface="源真ゴシック Regular" panose="020B0302020203020207" pitchFamily="50" charset="-128"/>
                    <a:cs typeface="源真ゴシック Regular" panose="020B0302020203020207" pitchFamily="50" charset="-128"/>
                  </a:endParaRPr>
                </a:p>
              </p:txBody>
            </p:sp>
          </p:grpSp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4A280DE7-BEE4-7D00-8A24-1D18424F8256}"/>
                  </a:ext>
                </a:extLst>
              </p:cNvPr>
              <p:cNvSpPr txBox="1"/>
              <p:nvPr/>
            </p:nvSpPr>
            <p:spPr>
              <a:xfrm>
                <a:off x="13641480" y="29093754"/>
                <a:ext cx="81005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dirty="0">
                    <a:solidFill>
                      <a:schemeClr val="bg1"/>
                    </a:solidFill>
                    <a:latin typeface="源真ゴシック Regular" panose="020B0302020203020207" pitchFamily="50" charset="-128"/>
                    <a:ea typeface="源真ゴシック Regular" panose="020B0302020203020207" pitchFamily="50" charset="-128"/>
                    <a:cs typeface="源真ゴシック Regular" panose="020B0302020203020207" pitchFamily="50" charset="-128"/>
                  </a:rPr>
                  <a:t>2</a:t>
                </a:r>
                <a:r>
                  <a:rPr kumimoji="1" lang="ja-JP" altLang="en-US" sz="1600" dirty="0">
                    <a:solidFill>
                      <a:schemeClr val="bg1"/>
                    </a:solidFill>
                    <a:latin typeface="源真ゴシック Regular" panose="020B0302020203020207" pitchFamily="50" charset="-128"/>
                    <a:ea typeface="源真ゴシック Regular" panose="020B0302020203020207" pitchFamily="50" charset="-128"/>
                    <a:cs typeface="源真ゴシック Regular" panose="020B0302020203020207" pitchFamily="50" charset="-128"/>
                  </a:rPr>
                  <a:t>回目</a:t>
                </a:r>
              </a:p>
            </p:txBody>
          </p:sp>
        </p:grpSp>
        <p:grpSp>
          <p:nvGrpSpPr>
            <p:cNvPr id="60" name="グループ化 59">
              <a:extLst>
                <a:ext uri="{FF2B5EF4-FFF2-40B4-BE49-F238E27FC236}">
                  <a16:creationId xmlns:a16="http://schemas.microsoft.com/office/drawing/2014/main" id="{42B9E7A0-648F-CF91-FD1B-435CA373F9A8}"/>
                </a:ext>
              </a:extLst>
            </p:cNvPr>
            <p:cNvGrpSpPr/>
            <p:nvPr/>
          </p:nvGrpSpPr>
          <p:grpSpPr>
            <a:xfrm>
              <a:off x="2988649" y="29718000"/>
              <a:ext cx="14112000" cy="1962000"/>
              <a:chOff x="2988649" y="29718000"/>
              <a:chExt cx="14112000" cy="1962000"/>
            </a:xfrm>
          </p:grpSpPr>
          <p:grpSp>
            <p:nvGrpSpPr>
              <p:cNvPr id="54" name="グループ化 53">
                <a:extLst>
                  <a:ext uri="{FF2B5EF4-FFF2-40B4-BE49-F238E27FC236}">
                    <a16:creationId xmlns:a16="http://schemas.microsoft.com/office/drawing/2014/main" id="{F00E2B86-7668-B5C1-5692-AACE19DE1E1C}"/>
                  </a:ext>
                </a:extLst>
              </p:cNvPr>
              <p:cNvGrpSpPr/>
              <p:nvPr/>
            </p:nvGrpSpPr>
            <p:grpSpPr>
              <a:xfrm>
                <a:off x="2988649" y="29718000"/>
                <a:ext cx="14112000" cy="1962000"/>
                <a:chOff x="2988649" y="29718000"/>
                <a:chExt cx="14112000" cy="1962000"/>
              </a:xfrm>
            </p:grpSpPr>
            <p:grpSp>
              <p:nvGrpSpPr>
                <p:cNvPr id="162" name="グループ化 161">
                  <a:extLst>
                    <a:ext uri="{FF2B5EF4-FFF2-40B4-BE49-F238E27FC236}">
                      <a16:creationId xmlns:a16="http://schemas.microsoft.com/office/drawing/2014/main" id="{F8873CB1-F9D9-F6C8-8B6B-7C5CA6788C00}"/>
                    </a:ext>
                  </a:extLst>
                </p:cNvPr>
                <p:cNvGrpSpPr/>
                <p:nvPr/>
              </p:nvGrpSpPr>
              <p:grpSpPr>
                <a:xfrm>
                  <a:off x="2988649" y="29718000"/>
                  <a:ext cx="14112000" cy="1962000"/>
                  <a:chOff x="8635989" y="26696442"/>
                  <a:chExt cx="14112000" cy="1962000"/>
                </a:xfrm>
              </p:grpSpPr>
              <p:pic>
                <p:nvPicPr>
                  <p:cNvPr id="144" name="図 143">
                    <a:extLst>
                      <a:ext uri="{FF2B5EF4-FFF2-40B4-BE49-F238E27FC236}">
                        <a16:creationId xmlns:a16="http://schemas.microsoft.com/office/drawing/2014/main" id="{F643560F-721F-CF76-A733-77C1D8AB915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4"/>
                  <a:srcRect t="3842"/>
                  <a:stretch/>
                </p:blipFill>
                <p:spPr>
                  <a:xfrm>
                    <a:off x="19180820" y="26812686"/>
                    <a:ext cx="3380400" cy="1760698"/>
                  </a:xfrm>
                  <a:prstGeom prst="rect">
                    <a:avLst/>
                  </a:prstGeom>
                </p:spPr>
              </p:pic>
              <p:sp>
                <p:nvSpPr>
                  <p:cNvPr id="159" name="四角形: 角を丸くする 158">
                    <a:extLst>
                      <a:ext uri="{FF2B5EF4-FFF2-40B4-BE49-F238E27FC236}">
                        <a16:creationId xmlns:a16="http://schemas.microsoft.com/office/drawing/2014/main" id="{78AED711-ED3B-D831-F4F1-808531DB08DF}"/>
                      </a:ext>
                    </a:extLst>
                  </p:cNvPr>
                  <p:cNvSpPr/>
                  <p:nvPr/>
                </p:nvSpPr>
                <p:spPr>
                  <a:xfrm>
                    <a:off x="8635989" y="26696442"/>
                    <a:ext cx="14112000" cy="1962000"/>
                  </a:xfrm>
                  <a:prstGeom prst="roundRect">
                    <a:avLst/>
                  </a:prstGeom>
                  <a:noFill/>
                  <a:ln w="76200" cap="flat" cmpd="sng" algn="ctr">
                    <a:solidFill>
                      <a:srgbClr val="36777E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accent1"/>
                  </a:fontRef>
                </p:style>
                <p:txBody>
                  <a:bodyPr rtlCol="0" anchor="ctr"/>
                  <a:lstStyle/>
                  <a:p>
                    <a:r>
                      <a:rPr kumimoji="1" lang="ja-JP" altLang="en-US" sz="3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源真ゴシック Bold" panose="020B0602020203020207" pitchFamily="50" charset="-128"/>
                        <a:ea typeface="源真ゴシック Bold" panose="020B0602020203020207" pitchFamily="50" charset="-128"/>
                        <a:cs typeface="源真ゴシック Bold" panose="020B0602020203020207" pitchFamily="50" charset="-128"/>
                      </a:rPr>
                      <a:t>❻</a:t>
                    </a:r>
                    <a:r>
                      <a:rPr kumimoji="1" lang="en-US" altLang="ja-JP" sz="3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源真ゴシック Bold" panose="020B0602020203020207" pitchFamily="50" charset="-128"/>
                        <a:ea typeface="源真ゴシック Bold" panose="020B0602020203020207" pitchFamily="50" charset="-128"/>
                        <a:cs typeface="源真ゴシック Bold" panose="020B0602020203020207" pitchFamily="50" charset="-128"/>
                      </a:rPr>
                      <a:t>,</a:t>
                    </a:r>
                    <a:r>
                      <a:rPr kumimoji="1" lang="ja-JP" altLang="en-US" sz="3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源真ゴシック Bold" panose="020B0602020203020207" pitchFamily="50" charset="-128"/>
                        <a:ea typeface="源真ゴシック Bold" panose="020B0602020203020207" pitchFamily="50" charset="-128"/>
                        <a:cs typeface="源真ゴシック Bold" panose="020B0602020203020207" pitchFamily="50" charset="-128"/>
                      </a:rPr>
                      <a:t>❾ </a:t>
                    </a:r>
                    <a:r>
                      <a:rPr kumimoji="1" lang="en-US" altLang="ja-JP" sz="3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源真ゴシック Bold" panose="020B0602020203020207" pitchFamily="50" charset="-128"/>
                        <a:ea typeface="源真ゴシック Bold" panose="020B0602020203020207" pitchFamily="50" charset="-128"/>
                        <a:cs typeface="源真ゴシック Bold" panose="020B0602020203020207" pitchFamily="50" charset="-128"/>
                      </a:rPr>
                      <a:t>1</a:t>
                    </a:r>
                    <a:r>
                      <a:rPr kumimoji="1" lang="ja-JP" altLang="en-US" sz="3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源真ゴシック Bold" panose="020B0602020203020207" pitchFamily="50" charset="-128"/>
                        <a:ea typeface="源真ゴシック Bold" panose="020B0602020203020207" pitchFamily="50" charset="-128"/>
                        <a:cs typeface="源真ゴシック Bold" panose="020B0602020203020207" pitchFamily="50" charset="-128"/>
                      </a:rPr>
                      <a:t>ボクセル穴埋め</a:t>
                    </a:r>
                    <a:endParaRPr kumimoji="1" lang="en-US" altLang="ja-JP" sz="3200" b="1" dirty="0">
                      <a:solidFill>
                        <a:schemeClr val="bg2">
                          <a:lumMod val="25000"/>
                        </a:schemeClr>
                      </a:solidFill>
                      <a:latin typeface="源真ゴシック Bold" panose="020B0602020203020207" pitchFamily="50" charset="-128"/>
                      <a:ea typeface="源真ゴシック Bold" panose="020B0602020203020207" pitchFamily="50" charset="-128"/>
                      <a:cs typeface="源真ゴシック Bold" panose="020B0602020203020207" pitchFamily="50" charset="-128"/>
                    </a:endParaRPr>
                  </a:p>
                  <a:p>
                    <a:pPr marL="914400" lvl="1" indent="-457200">
                      <a:buFont typeface="Wingdings" panose="05000000000000000000" pitchFamily="2" charset="2"/>
                      <a:buChar char="Ø"/>
                    </a:pPr>
                    <a:r>
                      <a:rPr kumimoji="1" lang="ja-JP" altLang="en-US" sz="3200" dirty="0">
                        <a:solidFill>
                          <a:schemeClr val="bg2">
                            <a:lumMod val="25000"/>
                          </a:schemeClr>
                        </a:solidFill>
                        <a:latin typeface="源真ゴシック Regular" panose="020B0302020203020207" pitchFamily="50" charset="-128"/>
                        <a:ea typeface="源真ゴシック Regular" panose="020B0302020203020207" pitchFamily="50" charset="-128"/>
                        <a:cs typeface="源真ゴシック Regular" panose="020B0302020203020207" pitchFamily="50" charset="-128"/>
                      </a:rPr>
                      <a:t>点群から面作成</a:t>
                    </a:r>
                    <a:endParaRPr kumimoji="1" lang="en-US" altLang="ja-JP" sz="3200" dirty="0">
                      <a:solidFill>
                        <a:schemeClr val="bg2">
                          <a:lumMod val="25000"/>
                        </a:schemeClr>
                      </a:solidFill>
                      <a:latin typeface="源真ゴシック Regular" panose="020B0302020203020207" pitchFamily="50" charset="-128"/>
                      <a:ea typeface="源真ゴシック Regular" panose="020B0302020203020207" pitchFamily="50" charset="-128"/>
                      <a:cs typeface="源真ゴシック Regular" panose="020B0302020203020207" pitchFamily="50" charset="-128"/>
                    </a:endParaRPr>
                  </a:p>
                  <a:p>
                    <a:endParaRPr kumimoji="1" lang="ja-JP" altLang="en-US" sz="3200" b="1" dirty="0">
                      <a:solidFill>
                        <a:schemeClr val="bg2">
                          <a:lumMod val="2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178" name="楕円 177">
                  <a:extLst>
                    <a:ext uri="{FF2B5EF4-FFF2-40B4-BE49-F238E27FC236}">
                      <a16:creationId xmlns:a16="http://schemas.microsoft.com/office/drawing/2014/main" id="{DBF5066A-F1AB-2473-2320-838C34F6E0D8}"/>
                    </a:ext>
                  </a:extLst>
                </p:cNvPr>
                <p:cNvSpPr/>
                <p:nvPr/>
              </p:nvSpPr>
              <p:spPr>
                <a:xfrm>
                  <a:off x="13641480" y="29979892"/>
                  <a:ext cx="810051" cy="797086"/>
                </a:xfrm>
                <a:prstGeom prst="ellipse">
                  <a:avLst/>
                </a:prstGeom>
                <a:solidFill>
                  <a:srgbClr val="C00000">
                    <a:alpha val="50000"/>
                  </a:srgb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2400" dirty="0">
                      <a:solidFill>
                        <a:schemeClr val="bg1"/>
                      </a:solidFill>
                      <a:latin typeface="源真ゴシック Regular" panose="020B0302020203020207" pitchFamily="50" charset="-128"/>
                      <a:ea typeface="源真ゴシック Regular" panose="020B0302020203020207" pitchFamily="50" charset="-128"/>
                      <a:cs typeface="源真ゴシック Regular" panose="020B0302020203020207" pitchFamily="50" charset="-128"/>
                    </a:rPr>
                    <a:t>3D</a:t>
                  </a:r>
                </a:p>
              </p:txBody>
            </p:sp>
            <p:pic>
              <p:nvPicPr>
                <p:cNvPr id="43" name="図 42" descr="グラフィカル ユーザー インターフェイス&#10;&#10;自動的に生成された説明">
                  <a:extLst>
                    <a:ext uri="{FF2B5EF4-FFF2-40B4-BE49-F238E27FC236}">
                      <a16:creationId xmlns:a16="http://schemas.microsoft.com/office/drawing/2014/main" id="{564A1637-46E9-4160-75AF-42ADAD3B91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5"/>
                <a:srcRect l="57453" t="21030" r="3224" b="41158"/>
                <a:stretch/>
              </p:blipFill>
              <p:spPr>
                <a:xfrm>
                  <a:off x="9267480" y="29836800"/>
                  <a:ext cx="3380400" cy="1760697"/>
                </a:xfrm>
                <a:prstGeom prst="rect">
                  <a:avLst/>
                </a:prstGeom>
              </p:spPr>
            </p:pic>
            <p:sp>
              <p:nvSpPr>
                <p:cNvPr id="44" name="楕円 43">
                  <a:extLst>
                    <a:ext uri="{FF2B5EF4-FFF2-40B4-BE49-F238E27FC236}">
                      <a16:creationId xmlns:a16="http://schemas.microsoft.com/office/drawing/2014/main" id="{40310FF2-E24C-D162-F503-011678D48523}"/>
                    </a:ext>
                  </a:extLst>
                </p:cNvPr>
                <p:cNvSpPr/>
                <p:nvPr/>
              </p:nvSpPr>
              <p:spPr>
                <a:xfrm>
                  <a:off x="9375480" y="29980800"/>
                  <a:ext cx="810051" cy="797086"/>
                </a:xfrm>
                <a:prstGeom prst="ellipse">
                  <a:avLst/>
                </a:prstGeom>
                <a:solidFill>
                  <a:schemeClr val="accent1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2400" dirty="0">
                      <a:solidFill>
                        <a:schemeClr val="bg1"/>
                      </a:solidFill>
                      <a:latin typeface="源真ゴシック Regular" panose="020B0302020203020207" pitchFamily="50" charset="-128"/>
                      <a:ea typeface="源真ゴシック Regular" panose="020B0302020203020207" pitchFamily="50" charset="-128"/>
                      <a:cs typeface="源真ゴシック Regular" panose="020B0302020203020207" pitchFamily="50" charset="-128"/>
                    </a:rPr>
                    <a:t>CT</a:t>
                  </a:r>
                </a:p>
              </p:txBody>
            </p:sp>
          </p:grpSp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B4D95B62-B645-540E-F526-BAA1113E1C48}"/>
                  </a:ext>
                </a:extLst>
              </p:cNvPr>
              <p:cNvSpPr txBox="1"/>
              <p:nvPr/>
            </p:nvSpPr>
            <p:spPr>
              <a:xfrm>
                <a:off x="13641480" y="31188411"/>
                <a:ext cx="81005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dirty="0">
                    <a:solidFill>
                      <a:schemeClr val="bg1"/>
                    </a:solidFill>
                    <a:latin typeface="源真ゴシック Regular" panose="020B0302020203020207" pitchFamily="50" charset="-128"/>
                    <a:ea typeface="源真ゴシック Regular" panose="020B0302020203020207" pitchFamily="50" charset="-128"/>
                    <a:cs typeface="源真ゴシック Regular" panose="020B0302020203020207" pitchFamily="50" charset="-128"/>
                  </a:rPr>
                  <a:t>2</a:t>
                </a:r>
                <a:r>
                  <a:rPr kumimoji="1" lang="ja-JP" altLang="en-US" sz="1600" dirty="0">
                    <a:solidFill>
                      <a:schemeClr val="bg1"/>
                    </a:solidFill>
                    <a:latin typeface="源真ゴシック Regular" panose="020B0302020203020207" pitchFamily="50" charset="-128"/>
                    <a:ea typeface="源真ゴシック Regular" panose="020B0302020203020207" pitchFamily="50" charset="-128"/>
                    <a:cs typeface="源真ゴシック Regular" panose="020B0302020203020207" pitchFamily="50" charset="-128"/>
                  </a:rPr>
                  <a:t>回目</a:t>
                </a:r>
              </a:p>
            </p:txBody>
          </p:sp>
        </p:grpSp>
        <p:grpSp>
          <p:nvGrpSpPr>
            <p:cNvPr id="61" name="グループ化 60">
              <a:extLst>
                <a:ext uri="{FF2B5EF4-FFF2-40B4-BE49-F238E27FC236}">
                  <a16:creationId xmlns:a16="http://schemas.microsoft.com/office/drawing/2014/main" id="{89F353BA-B90F-01CE-90C2-3F93864A6802}"/>
                </a:ext>
              </a:extLst>
            </p:cNvPr>
            <p:cNvGrpSpPr/>
            <p:nvPr/>
          </p:nvGrpSpPr>
          <p:grpSpPr>
            <a:xfrm>
              <a:off x="2988649" y="31806000"/>
              <a:ext cx="14112000" cy="1962000"/>
              <a:chOff x="2988649" y="31806000"/>
              <a:chExt cx="14112000" cy="1962000"/>
            </a:xfrm>
          </p:grpSpPr>
          <p:grpSp>
            <p:nvGrpSpPr>
              <p:cNvPr id="55" name="グループ化 54">
                <a:extLst>
                  <a:ext uri="{FF2B5EF4-FFF2-40B4-BE49-F238E27FC236}">
                    <a16:creationId xmlns:a16="http://schemas.microsoft.com/office/drawing/2014/main" id="{6CC1DB24-A881-7FBD-EB0E-0E26DDC6A891}"/>
                  </a:ext>
                </a:extLst>
              </p:cNvPr>
              <p:cNvGrpSpPr/>
              <p:nvPr/>
            </p:nvGrpSpPr>
            <p:grpSpPr>
              <a:xfrm>
                <a:off x="2988649" y="31806000"/>
                <a:ext cx="14112000" cy="1962000"/>
                <a:chOff x="2988649" y="31806000"/>
                <a:chExt cx="14112000" cy="1962000"/>
              </a:xfrm>
            </p:grpSpPr>
            <p:grpSp>
              <p:nvGrpSpPr>
                <p:cNvPr id="163" name="グループ化 162">
                  <a:extLst>
                    <a:ext uri="{FF2B5EF4-FFF2-40B4-BE49-F238E27FC236}">
                      <a16:creationId xmlns:a16="http://schemas.microsoft.com/office/drawing/2014/main" id="{69490F20-821C-3752-6CD1-6B47DBEB2A0A}"/>
                    </a:ext>
                  </a:extLst>
                </p:cNvPr>
                <p:cNvGrpSpPr/>
                <p:nvPr/>
              </p:nvGrpSpPr>
              <p:grpSpPr>
                <a:xfrm>
                  <a:off x="2988649" y="31806000"/>
                  <a:ext cx="14112000" cy="1962000"/>
                  <a:chOff x="8641412" y="28842529"/>
                  <a:chExt cx="14112000" cy="1962000"/>
                </a:xfrm>
              </p:grpSpPr>
              <p:pic>
                <p:nvPicPr>
                  <p:cNvPr id="146" name="図 145" descr="食品 が含まれている画像&#10;&#10;自動的に生成された説明">
                    <a:extLst>
                      <a:ext uri="{FF2B5EF4-FFF2-40B4-BE49-F238E27FC236}">
                        <a16:creationId xmlns:a16="http://schemas.microsoft.com/office/drawing/2014/main" id="{426D051F-0B63-11FB-1F77-3800B75A9AB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6"/>
                  <a:srcRect t="3842"/>
                  <a:stretch/>
                </p:blipFill>
                <p:spPr>
                  <a:xfrm>
                    <a:off x="19186243" y="28958773"/>
                    <a:ext cx="3380400" cy="1760698"/>
                  </a:xfrm>
                  <a:prstGeom prst="rect">
                    <a:avLst/>
                  </a:prstGeom>
                </p:spPr>
              </p:pic>
              <p:sp>
                <p:nvSpPr>
                  <p:cNvPr id="160" name="四角形: 角を丸くする 159">
                    <a:extLst>
                      <a:ext uri="{FF2B5EF4-FFF2-40B4-BE49-F238E27FC236}">
                        <a16:creationId xmlns:a16="http://schemas.microsoft.com/office/drawing/2014/main" id="{B430B181-C246-4C53-BFAD-5F5A4FEFBED6}"/>
                      </a:ext>
                    </a:extLst>
                  </p:cNvPr>
                  <p:cNvSpPr/>
                  <p:nvPr/>
                </p:nvSpPr>
                <p:spPr>
                  <a:xfrm>
                    <a:off x="8641412" y="28842529"/>
                    <a:ext cx="14112000" cy="1962000"/>
                  </a:xfrm>
                  <a:prstGeom prst="roundRect">
                    <a:avLst/>
                  </a:prstGeom>
                  <a:noFill/>
                  <a:ln w="76200" cap="flat" cmpd="sng" algn="ctr">
                    <a:solidFill>
                      <a:srgbClr val="36777E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accent1"/>
                  </a:fontRef>
                </p:style>
                <p:txBody>
                  <a:bodyPr rtlCol="0" anchor="ctr"/>
                  <a:lstStyle/>
                  <a:p>
                    <a:r>
                      <a:rPr kumimoji="1" lang="ja-JP" altLang="en-US" sz="3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源真ゴシック Bold" panose="020B0602020203020207" pitchFamily="50" charset="-128"/>
                        <a:ea typeface="源真ゴシック Bold" panose="020B0602020203020207" pitchFamily="50" charset="-128"/>
                        <a:cs typeface="源真ゴシック Bold" panose="020B0602020203020207" pitchFamily="50" charset="-128"/>
                      </a:rPr>
                      <a:t>❼</a:t>
                    </a:r>
                    <a:r>
                      <a:rPr kumimoji="1" lang="en-US" altLang="ja-JP" sz="3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源真ゴシック Bold" panose="020B0602020203020207" pitchFamily="50" charset="-128"/>
                        <a:ea typeface="源真ゴシック Bold" panose="020B0602020203020207" pitchFamily="50" charset="-128"/>
                        <a:cs typeface="源真ゴシック Bold" panose="020B0602020203020207" pitchFamily="50" charset="-128"/>
                      </a:rPr>
                      <a:t>,</a:t>
                    </a:r>
                    <a:r>
                      <a:rPr kumimoji="1" lang="ja-JP" altLang="en-US" sz="3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源真ゴシック Bold" panose="020B0602020203020207" pitchFamily="50" charset="-128"/>
                        <a:ea typeface="源真ゴシック Bold" panose="020B0602020203020207" pitchFamily="50" charset="-128"/>
                        <a:cs typeface="源真ゴシック Bold" panose="020B0602020203020207" pitchFamily="50" charset="-128"/>
                      </a:rPr>
                      <a:t>❿ クロージング処理</a:t>
                    </a:r>
                    <a:endParaRPr kumimoji="1" lang="en-US" altLang="ja-JP" sz="3200" b="1" dirty="0">
                      <a:solidFill>
                        <a:schemeClr val="bg2">
                          <a:lumMod val="25000"/>
                        </a:schemeClr>
                      </a:solidFill>
                      <a:latin typeface="源真ゴシック Bold" panose="020B0602020203020207" pitchFamily="50" charset="-128"/>
                      <a:ea typeface="源真ゴシック Bold" panose="020B0602020203020207" pitchFamily="50" charset="-128"/>
                      <a:cs typeface="源真ゴシック Bold" panose="020B0602020203020207" pitchFamily="50" charset="-128"/>
                    </a:endParaRPr>
                  </a:p>
                  <a:p>
                    <a:pPr marL="914400" lvl="1" indent="-457200">
                      <a:buFont typeface="Wingdings" panose="05000000000000000000" pitchFamily="2" charset="2"/>
                      <a:buChar char="Ø"/>
                    </a:pPr>
                    <a:r>
                      <a:rPr kumimoji="1" lang="ja-JP" altLang="en-US" sz="3200" dirty="0">
                        <a:solidFill>
                          <a:schemeClr val="bg2">
                            <a:lumMod val="25000"/>
                          </a:schemeClr>
                        </a:solidFill>
                        <a:latin typeface="源真ゴシック Regular" panose="020B0302020203020207" pitchFamily="50" charset="-128"/>
                        <a:ea typeface="源真ゴシック Regular" panose="020B0302020203020207" pitchFamily="50" charset="-128"/>
                        <a:cs typeface="源真ゴシック Regular" panose="020B0302020203020207" pitchFamily="50" charset="-128"/>
                      </a:rPr>
                      <a:t>穴埋め</a:t>
                    </a:r>
                    <a:endParaRPr kumimoji="1" lang="en-US" altLang="ja-JP" sz="3200" dirty="0">
                      <a:solidFill>
                        <a:schemeClr val="bg2">
                          <a:lumMod val="25000"/>
                        </a:schemeClr>
                      </a:solidFill>
                      <a:latin typeface="源真ゴシック Regular" panose="020B0302020203020207" pitchFamily="50" charset="-128"/>
                      <a:ea typeface="源真ゴシック Regular" panose="020B0302020203020207" pitchFamily="50" charset="-128"/>
                      <a:cs typeface="源真ゴシック Regular" panose="020B0302020203020207" pitchFamily="50" charset="-128"/>
                    </a:endParaRPr>
                  </a:p>
                  <a:p>
                    <a:endParaRPr kumimoji="1" lang="ja-JP" altLang="en-US" sz="3200" b="1" dirty="0">
                      <a:solidFill>
                        <a:schemeClr val="bg2">
                          <a:lumMod val="2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179" name="楕円 178">
                  <a:extLst>
                    <a:ext uri="{FF2B5EF4-FFF2-40B4-BE49-F238E27FC236}">
                      <a16:creationId xmlns:a16="http://schemas.microsoft.com/office/drawing/2014/main" id="{75EA90CA-B7EF-8ED1-5387-631CC3943DCC}"/>
                    </a:ext>
                  </a:extLst>
                </p:cNvPr>
                <p:cNvSpPr/>
                <p:nvPr/>
              </p:nvSpPr>
              <p:spPr>
                <a:xfrm>
                  <a:off x="13641480" y="32067892"/>
                  <a:ext cx="810051" cy="797086"/>
                </a:xfrm>
                <a:prstGeom prst="ellipse">
                  <a:avLst/>
                </a:prstGeom>
                <a:solidFill>
                  <a:srgbClr val="C00000">
                    <a:alpha val="50000"/>
                  </a:srgb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2400" dirty="0">
                      <a:solidFill>
                        <a:schemeClr val="bg1"/>
                      </a:solidFill>
                      <a:latin typeface="源真ゴシック Regular" panose="020B0302020203020207" pitchFamily="50" charset="-128"/>
                      <a:ea typeface="源真ゴシック Regular" panose="020B0302020203020207" pitchFamily="50" charset="-128"/>
                      <a:cs typeface="源真ゴシック Regular" panose="020B0302020203020207" pitchFamily="50" charset="-128"/>
                    </a:rPr>
                    <a:t>3D</a:t>
                  </a:r>
                </a:p>
              </p:txBody>
            </p:sp>
            <p:pic>
              <p:nvPicPr>
                <p:cNvPr id="51" name="図 50" descr="グラフィカル ユーザー インターフェイス&#10;&#10;自動的に生成された説明">
                  <a:extLst>
                    <a:ext uri="{FF2B5EF4-FFF2-40B4-BE49-F238E27FC236}">
                      <a16:creationId xmlns:a16="http://schemas.microsoft.com/office/drawing/2014/main" id="{9646F59A-2603-A11F-19DF-13D3A666BB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7"/>
                <a:srcRect l="57704" t="21562" r="2973" b="40626"/>
                <a:stretch/>
              </p:blipFill>
              <p:spPr>
                <a:xfrm>
                  <a:off x="9267480" y="31924800"/>
                  <a:ext cx="3380400" cy="1760697"/>
                </a:xfrm>
                <a:prstGeom prst="rect">
                  <a:avLst/>
                </a:prstGeom>
              </p:spPr>
            </p:pic>
            <p:sp>
              <p:nvSpPr>
                <p:cNvPr id="52" name="楕円 51">
                  <a:extLst>
                    <a:ext uri="{FF2B5EF4-FFF2-40B4-BE49-F238E27FC236}">
                      <a16:creationId xmlns:a16="http://schemas.microsoft.com/office/drawing/2014/main" id="{8A746DDF-EB35-E4AF-D7E2-F9D9E580E1F9}"/>
                    </a:ext>
                  </a:extLst>
                </p:cNvPr>
                <p:cNvSpPr/>
                <p:nvPr/>
              </p:nvSpPr>
              <p:spPr>
                <a:xfrm>
                  <a:off x="9375480" y="32068800"/>
                  <a:ext cx="810051" cy="797086"/>
                </a:xfrm>
                <a:prstGeom prst="ellipse">
                  <a:avLst/>
                </a:prstGeom>
                <a:solidFill>
                  <a:schemeClr val="accent1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2400" dirty="0">
                      <a:solidFill>
                        <a:schemeClr val="bg1"/>
                      </a:solidFill>
                      <a:latin typeface="源真ゴシック Regular" panose="020B0302020203020207" pitchFamily="50" charset="-128"/>
                      <a:ea typeface="源真ゴシック Regular" panose="020B0302020203020207" pitchFamily="50" charset="-128"/>
                      <a:cs typeface="源真ゴシック Regular" panose="020B0302020203020207" pitchFamily="50" charset="-128"/>
                    </a:rPr>
                    <a:t>CT</a:t>
                  </a:r>
                </a:p>
              </p:txBody>
            </p:sp>
          </p:grpSp>
          <p:sp>
            <p:nvSpPr>
              <p:cNvPr id="58" name="テキスト ボックス 57">
                <a:extLst>
                  <a:ext uri="{FF2B5EF4-FFF2-40B4-BE49-F238E27FC236}">
                    <a16:creationId xmlns:a16="http://schemas.microsoft.com/office/drawing/2014/main" id="{B0D782D1-3B0D-3A2C-4939-C4352DFDC71E}"/>
                  </a:ext>
                </a:extLst>
              </p:cNvPr>
              <p:cNvSpPr txBox="1"/>
              <p:nvPr/>
            </p:nvSpPr>
            <p:spPr>
              <a:xfrm>
                <a:off x="13641480" y="33272300"/>
                <a:ext cx="81005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dirty="0">
                    <a:solidFill>
                      <a:schemeClr val="bg1"/>
                    </a:solidFill>
                    <a:latin typeface="源真ゴシック Regular" panose="020B0302020203020207" pitchFamily="50" charset="-128"/>
                    <a:ea typeface="源真ゴシック Regular" panose="020B0302020203020207" pitchFamily="50" charset="-128"/>
                    <a:cs typeface="源真ゴシック Regular" panose="020B0302020203020207" pitchFamily="50" charset="-128"/>
                  </a:rPr>
                  <a:t>2</a:t>
                </a:r>
                <a:r>
                  <a:rPr kumimoji="1" lang="ja-JP" altLang="en-US" sz="1600" dirty="0">
                    <a:solidFill>
                      <a:schemeClr val="bg1"/>
                    </a:solidFill>
                    <a:latin typeface="源真ゴシック Regular" panose="020B0302020203020207" pitchFamily="50" charset="-128"/>
                    <a:ea typeface="源真ゴシック Regular" panose="020B0302020203020207" pitchFamily="50" charset="-128"/>
                    <a:cs typeface="源真ゴシック Regular" panose="020B0302020203020207" pitchFamily="50" charset="-128"/>
                  </a:rPr>
                  <a:t>回目</a:t>
                </a:r>
              </a:p>
            </p:txBody>
          </p:sp>
        </p:grpSp>
      </p:grpSp>
      <p:sp>
        <p:nvSpPr>
          <p:cNvPr id="84" name="二等辺三角形 83">
            <a:extLst>
              <a:ext uri="{FF2B5EF4-FFF2-40B4-BE49-F238E27FC236}">
                <a16:creationId xmlns:a16="http://schemas.microsoft.com/office/drawing/2014/main" id="{D69006DC-3EE9-53A0-9A39-C1A306E732AD}"/>
              </a:ext>
            </a:extLst>
          </p:cNvPr>
          <p:cNvSpPr/>
          <p:nvPr/>
        </p:nvSpPr>
        <p:spPr>
          <a:xfrm rot="10800000">
            <a:off x="9005445" y="34651219"/>
            <a:ext cx="2426677" cy="771275"/>
          </a:xfrm>
          <a:prstGeom prst="triangle">
            <a:avLst/>
          </a:prstGeom>
          <a:solidFill>
            <a:srgbClr val="36777E"/>
          </a:solidFill>
          <a:ln>
            <a:solidFill>
              <a:srgbClr val="3677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46" name="グループ化 245">
            <a:extLst>
              <a:ext uri="{FF2B5EF4-FFF2-40B4-BE49-F238E27FC236}">
                <a16:creationId xmlns:a16="http://schemas.microsoft.com/office/drawing/2014/main" id="{772A64FB-B968-B454-6936-D9BB77B15A2A}"/>
              </a:ext>
            </a:extLst>
          </p:cNvPr>
          <p:cNvGrpSpPr/>
          <p:nvPr/>
        </p:nvGrpSpPr>
        <p:grpSpPr>
          <a:xfrm>
            <a:off x="18201262" y="26739589"/>
            <a:ext cx="11491340" cy="5089885"/>
            <a:chOff x="18201262" y="26434793"/>
            <a:chExt cx="11491340" cy="5089885"/>
          </a:xfrm>
        </p:grpSpPr>
        <p:grpSp>
          <p:nvGrpSpPr>
            <p:cNvPr id="220" name="グループ化 219">
              <a:extLst>
                <a:ext uri="{FF2B5EF4-FFF2-40B4-BE49-F238E27FC236}">
                  <a16:creationId xmlns:a16="http://schemas.microsoft.com/office/drawing/2014/main" id="{28CB363C-C426-4CF9-4208-24B60B4400F0}"/>
                </a:ext>
              </a:extLst>
            </p:cNvPr>
            <p:cNvGrpSpPr/>
            <p:nvPr/>
          </p:nvGrpSpPr>
          <p:grpSpPr>
            <a:xfrm>
              <a:off x="18201262" y="26434793"/>
              <a:ext cx="11491340" cy="5089885"/>
              <a:chOff x="18136569" y="26502855"/>
              <a:chExt cx="11491340" cy="5089885"/>
            </a:xfrm>
          </p:grpSpPr>
          <p:sp>
            <p:nvSpPr>
              <p:cNvPr id="197" name="四角形: 角を丸くする 196">
                <a:extLst>
                  <a:ext uri="{FF2B5EF4-FFF2-40B4-BE49-F238E27FC236}">
                    <a16:creationId xmlns:a16="http://schemas.microsoft.com/office/drawing/2014/main" id="{DE00DDEF-7F3A-98BC-CAA6-51444EB0CA30}"/>
                  </a:ext>
                </a:extLst>
              </p:cNvPr>
              <p:cNvSpPr/>
              <p:nvPr/>
            </p:nvSpPr>
            <p:spPr>
              <a:xfrm>
                <a:off x="18136569" y="26502855"/>
                <a:ext cx="11491340" cy="5089885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3600" b="1" dirty="0">
                    <a:solidFill>
                      <a:schemeClr val="bg2">
                        <a:lumMod val="25000"/>
                      </a:schemeClr>
                    </a:solidFill>
                    <a:latin typeface="源真ゴシック Bold" panose="020B0602020203020207" pitchFamily="50" charset="-128"/>
                    <a:ea typeface="源真ゴシック Bold" panose="020B0602020203020207" pitchFamily="50" charset="-128"/>
                    <a:cs typeface="源真ゴシック Bold" panose="020B0602020203020207" pitchFamily="50" charset="-128"/>
                  </a:rPr>
                  <a:t>結果②：</a:t>
                </a:r>
                <a:r>
                  <a:rPr kumimoji="1" lang="en-US" altLang="ja-JP" sz="3600" b="1" dirty="0">
                    <a:solidFill>
                      <a:schemeClr val="bg2">
                        <a:lumMod val="25000"/>
                      </a:schemeClr>
                    </a:solidFill>
                    <a:latin typeface="源真ゴシック Bold" panose="020B0602020203020207" pitchFamily="50" charset="-128"/>
                    <a:ea typeface="源真ゴシック Bold" panose="020B0602020203020207" pitchFamily="50" charset="-128"/>
                    <a:cs typeface="源真ゴシック Bold" panose="020B0602020203020207" pitchFamily="50" charset="-128"/>
                  </a:rPr>
                  <a:t>3D</a:t>
                </a:r>
                <a:r>
                  <a:rPr kumimoji="1" lang="ja-JP" altLang="en-US" sz="3600" b="1" dirty="0">
                    <a:solidFill>
                      <a:schemeClr val="bg2">
                        <a:lumMod val="25000"/>
                      </a:schemeClr>
                    </a:solidFill>
                    <a:latin typeface="源真ゴシック Bold" panose="020B0602020203020207" pitchFamily="50" charset="-128"/>
                    <a:ea typeface="源真ゴシック Bold" panose="020B0602020203020207" pitchFamily="50" charset="-128"/>
                    <a:cs typeface="源真ゴシック Bold" panose="020B0602020203020207" pitchFamily="50" charset="-128"/>
                  </a:rPr>
                  <a:t>モデルの外形評価</a:t>
                </a:r>
                <a:endParaRPr kumimoji="1" lang="en-US" altLang="ja-JP" sz="3600" dirty="0">
                  <a:solidFill>
                    <a:schemeClr val="bg2">
                      <a:lumMod val="25000"/>
                    </a:schemeClr>
                  </a:solidFill>
                  <a:latin typeface="源真ゴシック Bold" panose="020B0602020203020207" pitchFamily="50" charset="-128"/>
                  <a:ea typeface="源真ゴシック Bold" panose="020B0602020203020207" pitchFamily="50" charset="-128"/>
                  <a:cs typeface="源真ゴシック Bold" panose="020B0602020203020207" pitchFamily="50" charset="-128"/>
                </a:endParaRPr>
              </a:p>
              <a:p>
                <a:endParaRPr kumimoji="1" lang="en-US" altLang="ja-JP" sz="2000" b="1" dirty="0">
                  <a:solidFill>
                    <a:schemeClr val="tx1"/>
                  </a:solidFill>
                  <a:latin typeface="+mn-ea"/>
                </a:endParaRPr>
              </a:p>
              <a:p>
                <a:pPr marL="625475"/>
                <a:r>
                  <a:rPr kumimoji="1" lang="ja-JP" altLang="en-US" sz="3200" dirty="0">
                    <a:solidFill>
                      <a:schemeClr val="bg2">
                        <a:lumMod val="25000"/>
                      </a:schemeClr>
                    </a:solidFill>
                    <a:latin typeface="源真ゴシック Regular" panose="020B0302020203020207" pitchFamily="50" charset="-128"/>
                    <a:ea typeface="源真ゴシック Regular" panose="020B0302020203020207" pitchFamily="50" charset="-128"/>
                    <a:cs typeface="源真ゴシック Regular" panose="020B0302020203020207" pitchFamily="50" charset="-128"/>
                  </a:rPr>
                  <a:t>義歯製作の観点から，</a:t>
                </a:r>
                <a:r>
                  <a:rPr kumimoji="1" lang="ja-JP" altLang="en-US" sz="3200" b="1" dirty="0">
                    <a:solidFill>
                      <a:schemeClr val="accent1"/>
                    </a:solidFill>
                    <a:latin typeface="源真ゴシック Bold" panose="020B0602020203020207" pitchFamily="50" charset="-128"/>
                    <a:ea typeface="源真ゴシック Bold" panose="020B0602020203020207" pitchFamily="50" charset="-128"/>
                    <a:cs typeface="源真ゴシック Bold" panose="020B0602020203020207" pitchFamily="50" charset="-128"/>
                  </a:rPr>
                  <a:t>穴のない粘膜面を再現</a:t>
                </a:r>
                <a:r>
                  <a:rPr kumimoji="1" lang="ja-JP" altLang="en-US" sz="3200" dirty="0">
                    <a:solidFill>
                      <a:schemeClr val="bg2">
                        <a:lumMod val="25000"/>
                      </a:schemeClr>
                    </a:solidFill>
                    <a:latin typeface="源真ゴシック Regular" panose="020B0302020203020207" pitchFamily="50" charset="-128"/>
                    <a:ea typeface="源真ゴシック Regular" panose="020B0302020203020207" pitchFamily="50" charset="-128"/>
                    <a:cs typeface="源真ゴシック Regular" panose="020B0302020203020207" pitchFamily="50" charset="-128"/>
                  </a:rPr>
                  <a:t>できたことは高評価</a:t>
                </a:r>
                <a:endParaRPr kumimoji="1" lang="en-US" altLang="ja-JP" sz="3200" dirty="0">
                  <a:solidFill>
                    <a:schemeClr val="bg2">
                      <a:lumMod val="25000"/>
                    </a:schemeClr>
                  </a:solidFill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endParaRPr>
              </a:p>
              <a:p>
                <a:pPr marL="625475"/>
                <a:r>
                  <a:rPr kumimoji="1" lang="ja-JP" altLang="en-US" sz="3200" b="1" dirty="0">
                    <a:solidFill>
                      <a:srgbClr val="C00000"/>
                    </a:solidFill>
                    <a:latin typeface="源真ゴシック Bold" panose="020B0602020203020207" pitchFamily="50" charset="-128"/>
                    <a:ea typeface="源真ゴシック Bold" panose="020B0602020203020207" pitchFamily="50" charset="-128"/>
                    <a:cs typeface="源真ゴシック Bold" panose="020B0602020203020207" pitchFamily="50" charset="-128"/>
                  </a:rPr>
                  <a:t>粘膜面の厚み</a:t>
                </a:r>
                <a:r>
                  <a:rPr kumimoji="1" lang="ja-JP" altLang="en-US" sz="3200" dirty="0">
                    <a:solidFill>
                      <a:schemeClr val="bg2">
                        <a:lumMod val="25000"/>
                      </a:schemeClr>
                    </a:solidFill>
                    <a:latin typeface="源真ゴシック Regular" panose="020B0302020203020207" pitchFamily="50" charset="-128"/>
                    <a:ea typeface="源真ゴシック Regular" panose="020B0302020203020207" pitchFamily="50" charset="-128"/>
                    <a:cs typeface="源真ゴシック Regular" panose="020B0302020203020207" pitchFamily="50" charset="-128"/>
                  </a:rPr>
                  <a:t>をより薄くすることが課題</a:t>
                </a:r>
                <a:endParaRPr kumimoji="1" lang="en-US" altLang="ja-JP" sz="3200" dirty="0">
                  <a:solidFill>
                    <a:schemeClr val="bg2">
                      <a:lumMod val="25000"/>
                    </a:schemeClr>
                  </a:solidFill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endParaRPr>
              </a:p>
              <a:p>
                <a:endParaRPr kumimoji="1" lang="en-US" altLang="ja-JP" sz="3200" dirty="0">
                  <a:solidFill>
                    <a:schemeClr val="tx1"/>
                  </a:solidFill>
                  <a:latin typeface="游ゴシック Medium" panose="020B0500000000000000" pitchFamily="50" charset="-128"/>
                  <a:ea typeface="游ゴシック Medium" panose="020B0500000000000000" pitchFamily="50" charset="-128"/>
                </a:endParaRPr>
              </a:p>
              <a:p>
                <a:endParaRPr kumimoji="1" lang="en-US" altLang="ja-JP" sz="3200" dirty="0">
                  <a:solidFill>
                    <a:schemeClr val="tx1"/>
                  </a:solidFill>
                  <a:latin typeface="+mn-ea"/>
                </a:endParaRPr>
              </a:p>
              <a:p>
                <a:endParaRPr kumimoji="1" lang="en-US" altLang="ja-JP" sz="3200" dirty="0">
                  <a:solidFill>
                    <a:schemeClr val="tx1"/>
                  </a:solidFill>
                  <a:latin typeface="+mn-ea"/>
                </a:endParaRPr>
              </a:p>
              <a:p>
                <a:endParaRPr kumimoji="1" lang="en-US" altLang="ja-JP" sz="3200" dirty="0">
                  <a:solidFill>
                    <a:schemeClr val="tx1"/>
                  </a:solidFill>
                  <a:latin typeface="+mn-ea"/>
                </a:endParaRPr>
              </a:p>
              <a:p>
                <a:endParaRPr kumimoji="1" lang="en-US" altLang="ja-JP" sz="3200" dirty="0">
                  <a:solidFill>
                    <a:schemeClr val="tx1"/>
                  </a:solidFill>
                  <a:latin typeface="+mn-ea"/>
                </a:endParaRPr>
              </a:p>
            </p:txBody>
          </p:sp>
          <p:grpSp>
            <p:nvGrpSpPr>
              <p:cNvPr id="213" name="グループ化 212">
                <a:extLst>
                  <a:ext uri="{FF2B5EF4-FFF2-40B4-BE49-F238E27FC236}">
                    <a16:creationId xmlns:a16="http://schemas.microsoft.com/office/drawing/2014/main" id="{FF977F3F-8B90-72DE-FF6C-E196AC6D4453}"/>
                  </a:ext>
                </a:extLst>
              </p:cNvPr>
              <p:cNvGrpSpPr/>
              <p:nvPr/>
            </p:nvGrpSpPr>
            <p:grpSpPr>
              <a:xfrm>
                <a:off x="25058983" y="29136504"/>
                <a:ext cx="4144824" cy="2271064"/>
                <a:chOff x="25058983" y="29621509"/>
                <a:chExt cx="4144824" cy="2271064"/>
              </a:xfrm>
            </p:grpSpPr>
            <p:pic>
              <p:nvPicPr>
                <p:cNvPr id="204" name="図 203" descr="モニター, 屋内, 電子機器, コンピュータ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4FF3FFDD-2BA5-0BB1-94AA-83AA5EBC66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8"/>
                <a:srcRect t="7264" r="17572" b="9356"/>
                <a:stretch/>
              </p:blipFill>
              <p:spPr>
                <a:xfrm>
                  <a:off x="25058983" y="29621509"/>
                  <a:ext cx="4144824" cy="2271064"/>
                </a:xfrm>
                <a:prstGeom prst="rect">
                  <a:avLst/>
                </a:prstGeom>
              </p:spPr>
            </p:pic>
            <p:cxnSp>
              <p:nvCxnSpPr>
                <p:cNvPr id="206" name="直線矢印コネクタ 205">
                  <a:extLst>
                    <a:ext uri="{FF2B5EF4-FFF2-40B4-BE49-F238E27FC236}">
                      <a16:creationId xmlns:a16="http://schemas.microsoft.com/office/drawing/2014/main" id="{F802D75C-E6EF-2ECC-26A2-97E62F783C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91051" y="30449840"/>
                  <a:ext cx="211858" cy="214105"/>
                </a:xfrm>
                <a:prstGeom prst="straightConnector1">
                  <a:avLst/>
                </a:prstGeom>
                <a:ln w="28575">
                  <a:solidFill>
                    <a:srgbClr val="C0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16" name="グラフィックス 215" descr="バッジ: チェックマーク 1 単色塗りつぶし">
                <a:extLst>
                  <a:ext uri="{FF2B5EF4-FFF2-40B4-BE49-F238E27FC236}">
                    <a16:creationId xmlns:a16="http://schemas.microsoft.com/office/drawing/2014/main" id="{A065D485-F802-7465-B35E-4F59EC7501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p:blipFill>
            <p:spPr>
              <a:xfrm>
                <a:off x="18547307" y="27516010"/>
                <a:ext cx="468000" cy="468000"/>
              </a:xfrm>
              <a:prstGeom prst="rect">
                <a:avLst/>
              </a:prstGeom>
            </p:spPr>
          </p:pic>
          <p:pic>
            <p:nvPicPr>
              <p:cNvPr id="217" name="グラフィックス 216" descr="バッジ: バツ 単色塗りつぶし">
                <a:extLst>
                  <a:ext uri="{FF2B5EF4-FFF2-40B4-BE49-F238E27FC236}">
                    <a16:creationId xmlns:a16="http://schemas.microsoft.com/office/drawing/2014/main" id="{D7E5F202-4D99-CDE7-9AEE-333A81D8FA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p:blipFill>
            <p:spPr>
              <a:xfrm>
                <a:off x="18547307" y="28511998"/>
                <a:ext cx="468000" cy="468000"/>
              </a:xfrm>
              <a:prstGeom prst="rect">
                <a:avLst/>
              </a:prstGeom>
            </p:spPr>
          </p:pic>
        </p:grpSp>
        <p:pic>
          <p:nvPicPr>
            <p:cNvPr id="188" name="図 187" descr="コンピューターゲームの画面&#10;&#10;中程度の精度で自動的に生成された説明">
              <a:extLst>
                <a:ext uri="{FF2B5EF4-FFF2-40B4-BE49-F238E27FC236}">
                  <a16:creationId xmlns:a16="http://schemas.microsoft.com/office/drawing/2014/main" id="{DE95FED9-24FC-312A-ADE0-8F2B199018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/>
            <a:srcRect t="7311" r="17629" b="10051"/>
            <a:stretch/>
          </p:blipFill>
          <p:spPr>
            <a:xfrm>
              <a:off x="18461686" y="29076457"/>
              <a:ext cx="3260068" cy="1771614"/>
            </a:xfrm>
            <a:prstGeom prst="rect">
              <a:avLst/>
            </a:prstGeom>
          </p:spPr>
        </p:pic>
        <p:pic>
          <p:nvPicPr>
            <p:cNvPr id="201" name="図 200" descr="コンピューターゲームの画面&#10;&#10;中程度の精度で自動的に生成された説明">
              <a:extLst>
                <a:ext uri="{FF2B5EF4-FFF2-40B4-BE49-F238E27FC236}">
                  <a16:creationId xmlns:a16="http://schemas.microsoft.com/office/drawing/2014/main" id="{40B7738B-0BDF-5790-4A84-1DDF3E1486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/>
            <a:srcRect t="6853" r="17618" b="9469"/>
            <a:stretch/>
          </p:blipFill>
          <p:spPr>
            <a:xfrm>
              <a:off x="21818072" y="29068442"/>
              <a:ext cx="3220017" cy="1771614"/>
            </a:xfrm>
            <a:prstGeom prst="rect">
              <a:avLst/>
            </a:prstGeom>
          </p:spPr>
        </p:pic>
        <p:sp>
          <p:nvSpPr>
            <p:cNvPr id="203" name="テキスト ボックス 202">
              <a:extLst>
                <a:ext uri="{FF2B5EF4-FFF2-40B4-BE49-F238E27FC236}">
                  <a16:creationId xmlns:a16="http://schemas.microsoft.com/office/drawing/2014/main" id="{6BC9E322-CBC0-515E-21E8-2D4598108AB7}"/>
                </a:ext>
              </a:extLst>
            </p:cNvPr>
            <p:cNvSpPr txBox="1"/>
            <p:nvPr/>
          </p:nvSpPr>
          <p:spPr>
            <a:xfrm>
              <a:off x="19167703" y="30904314"/>
              <a:ext cx="55318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000" dirty="0">
                  <a:solidFill>
                    <a:schemeClr val="bg2">
                      <a:lumMod val="25000"/>
                    </a:schemeClr>
                  </a:solidFill>
                  <a:latin typeface="源真ゴシック Bold" panose="020B0602020203020207" pitchFamily="50" charset="-128"/>
                  <a:ea typeface="源真ゴシック Bold" panose="020B0602020203020207" pitchFamily="50" charset="-128"/>
                  <a:cs typeface="源真ゴシック Bold" panose="020B0602020203020207" pitchFamily="50" charset="-128"/>
                </a:rPr>
                <a:t>顎骨モデル表示　　　　　　粘膜モデル表示</a:t>
              </a:r>
            </a:p>
          </p:txBody>
        </p:sp>
      </p:grpSp>
      <p:grpSp>
        <p:nvGrpSpPr>
          <p:cNvPr id="252" name="グループ化 251">
            <a:extLst>
              <a:ext uri="{FF2B5EF4-FFF2-40B4-BE49-F238E27FC236}">
                <a16:creationId xmlns:a16="http://schemas.microsoft.com/office/drawing/2014/main" id="{6695D274-3077-B9BB-821B-46AA5794E605}"/>
              </a:ext>
            </a:extLst>
          </p:cNvPr>
          <p:cNvGrpSpPr/>
          <p:nvPr/>
        </p:nvGrpSpPr>
        <p:grpSpPr>
          <a:xfrm>
            <a:off x="749253" y="35775313"/>
            <a:ext cx="16232524" cy="4051207"/>
            <a:chOff x="456645" y="35775313"/>
            <a:chExt cx="16232524" cy="4051207"/>
          </a:xfrm>
        </p:grpSpPr>
        <p:grpSp>
          <p:nvGrpSpPr>
            <p:cNvPr id="64" name="グループ化 63">
              <a:extLst>
                <a:ext uri="{FF2B5EF4-FFF2-40B4-BE49-F238E27FC236}">
                  <a16:creationId xmlns:a16="http://schemas.microsoft.com/office/drawing/2014/main" id="{318FD925-66B6-5631-94C3-FB3E97CE866F}"/>
                </a:ext>
              </a:extLst>
            </p:cNvPr>
            <p:cNvGrpSpPr/>
            <p:nvPr/>
          </p:nvGrpSpPr>
          <p:grpSpPr>
            <a:xfrm>
              <a:off x="456645" y="35775313"/>
              <a:ext cx="16232524" cy="4051207"/>
              <a:chOff x="860767" y="34619993"/>
              <a:chExt cx="16232524" cy="4051207"/>
            </a:xfrm>
          </p:grpSpPr>
          <p:sp>
            <p:nvSpPr>
              <p:cNvPr id="157" name="矢印: 下 156">
                <a:extLst>
                  <a:ext uri="{FF2B5EF4-FFF2-40B4-BE49-F238E27FC236}">
                    <a16:creationId xmlns:a16="http://schemas.microsoft.com/office/drawing/2014/main" id="{76E558F2-60BE-6B0F-4406-16052AC20911}"/>
                  </a:ext>
                </a:extLst>
              </p:cNvPr>
              <p:cNvSpPr/>
              <p:nvPr/>
            </p:nvSpPr>
            <p:spPr>
              <a:xfrm>
                <a:off x="860767" y="34619993"/>
                <a:ext cx="1894964" cy="4051207"/>
              </a:xfrm>
              <a:prstGeom prst="downArrow">
                <a:avLst/>
              </a:prstGeom>
              <a:solidFill>
                <a:srgbClr val="36777E"/>
              </a:solidFill>
              <a:ln>
                <a:solidFill>
                  <a:srgbClr val="36777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4400" b="1" dirty="0">
                    <a:latin typeface="源真ゴシック Bold" panose="020B0602020203020207" pitchFamily="50" charset="-128"/>
                    <a:ea typeface="源真ゴシック Bold" panose="020B0602020203020207" pitchFamily="50" charset="-128"/>
                    <a:cs typeface="源真ゴシック Bold" panose="020B0602020203020207" pitchFamily="50" charset="-128"/>
                  </a:rPr>
                  <a:t>後</a:t>
                </a:r>
                <a:endParaRPr kumimoji="1" lang="en-US" altLang="ja-JP" sz="4400" b="1" dirty="0">
                  <a:latin typeface="源真ゴシック Bold" panose="020B0602020203020207" pitchFamily="50" charset="-128"/>
                  <a:ea typeface="源真ゴシック Bold" panose="020B0602020203020207" pitchFamily="50" charset="-128"/>
                  <a:cs typeface="源真ゴシック Bold" panose="020B0602020203020207" pitchFamily="50" charset="-128"/>
                </a:endParaRPr>
              </a:p>
              <a:p>
                <a:pPr algn="ctr"/>
                <a:r>
                  <a:rPr kumimoji="1" lang="ja-JP" altLang="en-US" sz="4400" b="1" dirty="0">
                    <a:latin typeface="源真ゴシック Bold" panose="020B0602020203020207" pitchFamily="50" charset="-128"/>
                    <a:ea typeface="源真ゴシック Bold" panose="020B0602020203020207" pitchFamily="50" charset="-128"/>
                    <a:cs typeface="源真ゴシック Bold" panose="020B0602020203020207" pitchFamily="50" charset="-128"/>
                  </a:rPr>
                  <a:t>工</a:t>
                </a:r>
                <a:endParaRPr kumimoji="1" lang="en-US" altLang="ja-JP" sz="4400" b="1" dirty="0">
                  <a:latin typeface="源真ゴシック Bold" panose="020B0602020203020207" pitchFamily="50" charset="-128"/>
                  <a:ea typeface="源真ゴシック Bold" panose="020B0602020203020207" pitchFamily="50" charset="-128"/>
                  <a:cs typeface="源真ゴシック Bold" panose="020B0602020203020207" pitchFamily="50" charset="-128"/>
                </a:endParaRPr>
              </a:p>
              <a:p>
                <a:pPr algn="ctr"/>
                <a:r>
                  <a:rPr kumimoji="1" lang="ja-JP" altLang="en-US" sz="4400" b="1" dirty="0">
                    <a:latin typeface="源真ゴシック Bold" panose="020B0602020203020207" pitchFamily="50" charset="-128"/>
                    <a:ea typeface="源真ゴシック Bold" panose="020B0602020203020207" pitchFamily="50" charset="-128"/>
                    <a:cs typeface="源真ゴシック Bold" panose="020B0602020203020207" pitchFamily="50" charset="-128"/>
                  </a:rPr>
                  <a:t>程</a:t>
                </a:r>
              </a:p>
            </p:txBody>
          </p:sp>
          <p:grpSp>
            <p:nvGrpSpPr>
              <p:cNvPr id="62" name="グループ化 61">
                <a:extLst>
                  <a:ext uri="{FF2B5EF4-FFF2-40B4-BE49-F238E27FC236}">
                    <a16:creationId xmlns:a16="http://schemas.microsoft.com/office/drawing/2014/main" id="{C9CF7684-8606-872E-AFE5-4A6A2EA361E4}"/>
                  </a:ext>
                </a:extLst>
              </p:cNvPr>
              <p:cNvGrpSpPr/>
              <p:nvPr/>
            </p:nvGrpSpPr>
            <p:grpSpPr>
              <a:xfrm>
                <a:off x="2981291" y="34619993"/>
                <a:ext cx="14112000" cy="1962000"/>
                <a:chOff x="2981291" y="34619993"/>
                <a:chExt cx="14112000" cy="1962000"/>
              </a:xfrm>
            </p:grpSpPr>
            <p:grpSp>
              <p:nvGrpSpPr>
                <p:cNvPr id="82" name="グループ化 81">
                  <a:extLst>
                    <a:ext uri="{FF2B5EF4-FFF2-40B4-BE49-F238E27FC236}">
                      <a16:creationId xmlns:a16="http://schemas.microsoft.com/office/drawing/2014/main" id="{C87681E4-E982-7EB1-5E31-2997FE5EC643}"/>
                    </a:ext>
                  </a:extLst>
                </p:cNvPr>
                <p:cNvGrpSpPr/>
                <p:nvPr/>
              </p:nvGrpSpPr>
              <p:grpSpPr>
                <a:xfrm>
                  <a:off x="2981291" y="34619993"/>
                  <a:ext cx="14112000" cy="1962000"/>
                  <a:chOff x="3252859" y="38261359"/>
                  <a:chExt cx="14112000" cy="1962000"/>
                </a:xfrm>
              </p:grpSpPr>
              <p:pic>
                <p:nvPicPr>
                  <p:cNvPr id="148" name="図 147" descr="座る, 暗い, テーブル, 持つ が含まれている画像&#10;&#10;自動的に生成された説明">
                    <a:extLst>
                      <a:ext uri="{FF2B5EF4-FFF2-40B4-BE49-F238E27FC236}">
                        <a16:creationId xmlns:a16="http://schemas.microsoft.com/office/drawing/2014/main" id="{4DDC76C4-FBCA-F346-6C69-8413280D488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5"/>
                  <a:srcRect t="4482" b="288"/>
                  <a:stretch/>
                </p:blipFill>
                <p:spPr>
                  <a:xfrm>
                    <a:off x="13797690" y="38386202"/>
                    <a:ext cx="3380400" cy="1743693"/>
                  </a:xfrm>
                  <a:prstGeom prst="rect">
                    <a:avLst/>
                  </a:prstGeom>
                </p:spPr>
              </p:pic>
              <p:sp>
                <p:nvSpPr>
                  <p:cNvPr id="15" name="四角形: 角を丸くする 14">
                    <a:extLst>
                      <a:ext uri="{FF2B5EF4-FFF2-40B4-BE49-F238E27FC236}">
                        <a16:creationId xmlns:a16="http://schemas.microsoft.com/office/drawing/2014/main" id="{75D151EB-8024-57AC-681A-AF804EE6BE5F}"/>
                      </a:ext>
                    </a:extLst>
                  </p:cNvPr>
                  <p:cNvSpPr/>
                  <p:nvPr/>
                </p:nvSpPr>
                <p:spPr>
                  <a:xfrm>
                    <a:off x="3252859" y="38261359"/>
                    <a:ext cx="14112000" cy="1962000"/>
                  </a:xfrm>
                  <a:prstGeom prst="roundRect">
                    <a:avLst/>
                  </a:prstGeom>
                  <a:noFill/>
                  <a:ln w="76200" cap="flat" cmpd="sng" algn="ctr">
                    <a:solidFill>
                      <a:srgbClr val="36777E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accent1"/>
                  </a:fontRef>
                </p:style>
                <p:txBody>
                  <a:bodyPr rtlCol="0" anchor="ctr"/>
                  <a:lstStyle/>
                  <a:p>
                    <a:r>
                      <a:rPr kumimoji="1" lang="ja-JP" altLang="en-US" sz="3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源真ゴシック Bold" panose="020B0602020203020207" pitchFamily="50" charset="-128"/>
                        <a:ea typeface="源真ゴシック Bold" panose="020B0602020203020207" pitchFamily="50" charset="-128"/>
                        <a:cs typeface="源真ゴシック Bold" panose="020B0602020203020207" pitchFamily="50" charset="-128"/>
                      </a:rPr>
                      <a:t>⓫ フィルタ処理</a:t>
                    </a:r>
                    <a:endParaRPr kumimoji="1" lang="en-US" altLang="ja-JP" sz="3200" b="1" dirty="0">
                      <a:solidFill>
                        <a:schemeClr val="bg2">
                          <a:lumMod val="25000"/>
                        </a:schemeClr>
                      </a:solidFill>
                      <a:latin typeface="源真ゴシック Bold" panose="020B0602020203020207" pitchFamily="50" charset="-128"/>
                      <a:ea typeface="源真ゴシック Bold" panose="020B0602020203020207" pitchFamily="50" charset="-128"/>
                      <a:cs typeface="源真ゴシック Bold" panose="020B0602020203020207" pitchFamily="50" charset="-128"/>
                    </a:endParaRPr>
                  </a:p>
                  <a:p>
                    <a:r>
                      <a:rPr kumimoji="1" lang="ja-JP" altLang="en-US" sz="3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源真ゴシック Bold" panose="020B0602020203020207" pitchFamily="50" charset="-128"/>
                        <a:ea typeface="源真ゴシック Bold" panose="020B0602020203020207" pitchFamily="50" charset="-128"/>
                        <a:cs typeface="源真ゴシック Bold" panose="020B0602020203020207" pitchFamily="50" charset="-128"/>
                      </a:rPr>
                      <a:t>　（ガウシアンフィルタ）</a:t>
                    </a:r>
                    <a:endParaRPr kumimoji="1" lang="en-US" altLang="ja-JP" sz="3200" b="1" dirty="0">
                      <a:solidFill>
                        <a:schemeClr val="bg2">
                          <a:lumMod val="25000"/>
                        </a:schemeClr>
                      </a:solidFill>
                      <a:latin typeface="源真ゴシック Bold" panose="020B0602020203020207" pitchFamily="50" charset="-128"/>
                      <a:ea typeface="源真ゴシック Bold" panose="020B0602020203020207" pitchFamily="50" charset="-128"/>
                      <a:cs typeface="源真ゴシック Bold" panose="020B0602020203020207" pitchFamily="50" charset="-128"/>
                    </a:endParaRPr>
                  </a:p>
                  <a:p>
                    <a:pPr marL="914400" lvl="1" indent="-457200">
                      <a:buFont typeface="Wingdings" panose="05000000000000000000" pitchFamily="2" charset="2"/>
                      <a:buChar char="Ø"/>
                    </a:pPr>
                    <a:r>
                      <a:rPr kumimoji="1" lang="ja-JP" altLang="en-US" sz="3200" dirty="0">
                        <a:solidFill>
                          <a:schemeClr val="bg2">
                            <a:lumMod val="25000"/>
                          </a:schemeClr>
                        </a:solidFill>
                        <a:latin typeface="源真ゴシック Regular" panose="020B0302020203020207" pitchFamily="50" charset="-128"/>
                        <a:ea typeface="源真ゴシック Regular" panose="020B0302020203020207" pitchFamily="50" charset="-128"/>
                        <a:cs typeface="源真ゴシック Regular" panose="020B0302020203020207" pitchFamily="50" charset="-128"/>
                      </a:rPr>
                      <a:t>平滑化</a:t>
                    </a:r>
                  </a:p>
                </p:txBody>
              </p:sp>
            </p:grpSp>
            <p:pic>
              <p:nvPicPr>
                <p:cNvPr id="145" name="図 144" descr="モニター, スクリーンショット, 画面, コンピュータ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554578DE-91F6-9035-A7BB-4EA6926A40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6"/>
                <a:srcRect l="57394" t="20823" r="3122" b="41213"/>
                <a:stretch/>
              </p:blipFill>
              <p:spPr>
                <a:xfrm>
                  <a:off x="9260122" y="34729200"/>
                  <a:ext cx="3380400" cy="1760522"/>
                </a:xfrm>
                <a:prstGeom prst="rect">
                  <a:avLst/>
                </a:prstGeom>
              </p:spPr>
            </p:pic>
            <p:sp>
              <p:nvSpPr>
                <p:cNvPr id="181" name="楕円 180">
                  <a:extLst>
                    <a:ext uri="{FF2B5EF4-FFF2-40B4-BE49-F238E27FC236}">
                      <a16:creationId xmlns:a16="http://schemas.microsoft.com/office/drawing/2014/main" id="{1AF993B5-98EB-E204-6276-5E0A97277FFC}"/>
                    </a:ext>
                  </a:extLst>
                </p:cNvPr>
                <p:cNvSpPr/>
                <p:nvPr/>
              </p:nvSpPr>
              <p:spPr>
                <a:xfrm>
                  <a:off x="13634122" y="34873480"/>
                  <a:ext cx="810051" cy="797086"/>
                </a:xfrm>
                <a:prstGeom prst="ellipse">
                  <a:avLst/>
                </a:prstGeom>
                <a:solidFill>
                  <a:srgbClr val="C00000">
                    <a:alpha val="50000"/>
                  </a:srgb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2400" dirty="0">
                      <a:solidFill>
                        <a:schemeClr val="bg1"/>
                      </a:solidFill>
                      <a:latin typeface="源真ゴシック Regular" panose="020B0302020203020207" pitchFamily="50" charset="-128"/>
                      <a:ea typeface="源真ゴシック Regular" panose="020B0302020203020207" pitchFamily="50" charset="-128"/>
                      <a:cs typeface="源真ゴシック Regular" panose="020B0302020203020207" pitchFamily="50" charset="-128"/>
                    </a:rPr>
                    <a:t>3D</a:t>
                  </a:r>
                </a:p>
              </p:txBody>
            </p:sp>
            <p:sp>
              <p:nvSpPr>
                <p:cNvPr id="183" name="楕円 182">
                  <a:extLst>
                    <a:ext uri="{FF2B5EF4-FFF2-40B4-BE49-F238E27FC236}">
                      <a16:creationId xmlns:a16="http://schemas.microsoft.com/office/drawing/2014/main" id="{C4640DD2-A65F-B704-7341-8C7A5DDB5BE3}"/>
                    </a:ext>
                  </a:extLst>
                </p:cNvPr>
                <p:cNvSpPr/>
                <p:nvPr/>
              </p:nvSpPr>
              <p:spPr>
                <a:xfrm>
                  <a:off x="9368122" y="34873200"/>
                  <a:ext cx="810051" cy="797086"/>
                </a:xfrm>
                <a:prstGeom prst="ellipse">
                  <a:avLst/>
                </a:prstGeom>
                <a:solidFill>
                  <a:schemeClr val="accent1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2400" dirty="0">
                      <a:solidFill>
                        <a:schemeClr val="bg1"/>
                      </a:solidFill>
                      <a:latin typeface="源真ゴシック Regular" panose="020B0302020203020207" pitchFamily="50" charset="-128"/>
                      <a:ea typeface="源真ゴシック Regular" panose="020B0302020203020207" pitchFamily="50" charset="-128"/>
                      <a:cs typeface="源真ゴシック Regular" panose="020B0302020203020207" pitchFamily="50" charset="-128"/>
                    </a:rPr>
                    <a:t>CT</a:t>
                  </a:r>
                </a:p>
              </p:txBody>
            </p:sp>
          </p:grpSp>
          <p:grpSp>
            <p:nvGrpSpPr>
              <p:cNvPr id="63" name="グループ化 62">
                <a:extLst>
                  <a:ext uri="{FF2B5EF4-FFF2-40B4-BE49-F238E27FC236}">
                    <a16:creationId xmlns:a16="http://schemas.microsoft.com/office/drawing/2014/main" id="{C14347BB-DC8F-3C5C-47A8-4292E1730107}"/>
                  </a:ext>
                </a:extLst>
              </p:cNvPr>
              <p:cNvGrpSpPr/>
              <p:nvPr/>
            </p:nvGrpSpPr>
            <p:grpSpPr>
              <a:xfrm>
                <a:off x="2981291" y="36709200"/>
                <a:ext cx="14112000" cy="1962000"/>
                <a:chOff x="2981291" y="36709200"/>
                <a:chExt cx="14112000" cy="1962000"/>
              </a:xfrm>
            </p:grpSpPr>
            <p:pic>
              <p:nvPicPr>
                <p:cNvPr id="184" name="図 183" descr="モニター, スクリーンショット, 画面, コンピュータ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A67EDCE8-ECCF-B2BA-6609-CA938312C9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6"/>
                <a:srcRect l="57394" t="20823" r="3122" b="41213"/>
                <a:stretch/>
              </p:blipFill>
              <p:spPr>
                <a:xfrm>
                  <a:off x="9260122" y="36806680"/>
                  <a:ext cx="3380400" cy="1760522"/>
                </a:xfrm>
                <a:prstGeom prst="rect">
                  <a:avLst/>
                </a:prstGeom>
              </p:spPr>
            </p:pic>
            <p:pic>
              <p:nvPicPr>
                <p:cNvPr id="186" name="図 185" descr="モニター, スクリーンショット, コンピュータ, 画面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5C7F1713-4139-4D97-2C81-2D2AA82644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7"/>
                <a:srcRect l="57220" t="25225" r="3304" b="36816"/>
                <a:stretch/>
              </p:blipFill>
              <p:spPr>
                <a:xfrm>
                  <a:off x="13527653" y="36806734"/>
                  <a:ext cx="3380400" cy="1760727"/>
                </a:xfrm>
                <a:prstGeom prst="rect">
                  <a:avLst/>
                </a:prstGeom>
              </p:spPr>
            </p:pic>
            <p:sp>
              <p:nvSpPr>
                <p:cNvPr id="100" name="四角形: 角を丸くする 99">
                  <a:extLst>
                    <a:ext uri="{FF2B5EF4-FFF2-40B4-BE49-F238E27FC236}">
                      <a16:creationId xmlns:a16="http://schemas.microsoft.com/office/drawing/2014/main" id="{80CF34B6-02FD-E0F4-FA32-A8DA10DBFF73}"/>
                    </a:ext>
                  </a:extLst>
                </p:cNvPr>
                <p:cNvSpPr/>
                <p:nvPr/>
              </p:nvSpPr>
              <p:spPr>
                <a:xfrm>
                  <a:off x="2981291" y="36709200"/>
                  <a:ext cx="14112000" cy="1962000"/>
                </a:xfrm>
                <a:prstGeom prst="roundRect">
                  <a:avLst/>
                </a:prstGeom>
                <a:noFill/>
                <a:ln w="76200" cap="flat" cmpd="sng" algn="ctr">
                  <a:solidFill>
                    <a:srgbClr val="36777E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1"/>
                </a:fontRef>
              </p:style>
              <p:txBody>
                <a:bodyPr rtlCol="0" anchor="ctr"/>
                <a:lstStyle/>
                <a:p>
                  <a:r>
                    <a:rPr kumimoji="1" lang="ja-JP" altLang="en-US" sz="3200" b="1" dirty="0">
                      <a:solidFill>
                        <a:schemeClr val="bg2">
                          <a:lumMod val="25000"/>
                        </a:schemeClr>
                      </a:solidFill>
                      <a:latin typeface="源真ゴシック Bold" panose="020B0602020203020207" pitchFamily="50" charset="-128"/>
                      <a:ea typeface="源真ゴシック Bold" panose="020B0602020203020207" pitchFamily="50" charset="-128"/>
                      <a:cs typeface="源真ゴシック Bold" panose="020B0602020203020207" pitchFamily="50" charset="-128"/>
                    </a:rPr>
                    <a:t>⓬ アフィン変換</a:t>
                  </a:r>
                  <a:endParaRPr kumimoji="1" lang="en-US" altLang="ja-JP" sz="3200" b="1" dirty="0">
                    <a:solidFill>
                      <a:schemeClr val="bg2">
                        <a:lumMod val="25000"/>
                      </a:schemeClr>
                    </a:solidFill>
                    <a:latin typeface="源真ゴシック Bold" panose="020B0602020203020207" pitchFamily="50" charset="-128"/>
                    <a:ea typeface="源真ゴシック Bold" panose="020B0602020203020207" pitchFamily="50" charset="-128"/>
                    <a:cs typeface="源真ゴシック Bold" panose="020B0602020203020207" pitchFamily="50" charset="-128"/>
                  </a:endParaRPr>
                </a:p>
                <a:p>
                  <a:pPr marL="914400" lvl="1" indent="-457200">
                    <a:buFont typeface="Wingdings" panose="05000000000000000000" pitchFamily="2" charset="2"/>
                    <a:buChar char="Ø"/>
                  </a:pPr>
                  <a:r>
                    <a:rPr kumimoji="1" lang="ja-JP" altLang="en-US" sz="3200" dirty="0">
                      <a:solidFill>
                        <a:schemeClr val="bg2">
                          <a:lumMod val="25000"/>
                        </a:schemeClr>
                      </a:solidFill>
                      <a:latin typeface="源真ゴシック Regular" panose="020B0302020203020207" pitchFamily="50" charset="-128"/>
                      <a:ea typeface="源真ゴシック Regular" panose="020B0302020203020207" pitchFamily="50" charset="-128"/>
                      <a:cs typeface="源真ゴシック Regular" panose="020B0302020203020207" pitchFamily="50" charset="-128"/>
                    </a:rPr>
                    <a:t>顎骨モデルとの位置合わせ</a:t>
                  </a:r>
                  <a:endParaRPr kumimoji="1" lang="en-US" altLang="ja-JP" sz="3200" dirty="0">
                    <a:solidFill>
                      <a:schemeClr val="bg2">
                        <a:lumMod val="25000"/>
                      </a:schemeClr>
                    </a:solidFill>
                    <a:latin typeface="源真ゴシック Regular" panose="020B0302020203020207" pitchFamily="50" charset="-128"/>
                    <a:ea typeface="源真ゴシック Regular" panose="020B0302020203020207" pitchFamily="50" charset="-128"/>
                    <a:cs typeface="源真ゴシック Regular" panose="020B0302020203020207" pitchFamily="50" charset="-128"/>
                  </a:endParaRPr>
                </a:p>
                <a:p>
                  <a:pPr lvl="1"/>
                  <a:endParaRPr kumimoji="1" lang="en-US" altLang="ja-JP" sz="3200" b="1" dirty="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sp>
              <p:nvSpPr>
                <p:cNvPr id="190" name="楕円 189">
                  <a:extLst>
                    <a:ext uri="{FF2B5EF4-FFF2-40B4-BE49-F238E27FC236}">
                      <a16:creationId xmlns:a16="http://schemas.microsoft.com/office/drawing/2014/main" id="{4BF80481-2F29-6B4B-5DB3-B8E565CD56F5}"/>
                    </a:ext>
                  </a:extLst>
                </p:cNvPr>
                <p:cNvSpPr/>
                <p:nvPr/>
              </p:nvSpPr>
              <p:spPr>
                <a:xfrm>
                  <a:off x="13635653" y="36950680"/>
                  <a:ext cx="810051" cy="797086"/>
                </a:xfrm>
                <a:prstGeom prst="ellipse">
                  <a:avLst/>
                </a:prstGeom>
                <a:solidFill>
                  <a:schemeClr val="accent1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2400" dirty="0">
                      <a:solidFill>
                        <a:schemeClr val="bg1"/>
                      </a:solidFill>
                      <a:latin typeface="源真ゴシック Regular" panose="020B0302020203020207" pitchFamily="50" charset="-128"/>
                      <a:ea typeface="源真ゴシック Regular" panose="020B0302020203020207" pitchFamily="50" charset="-128"/>
                      <a:cs typeface="源真ゴシック Regular" panose="020B0302020203020207" pitchFamily="50" charset="-128"/>
                    </a:rPr>
                    <a:t>CT</a:t>
                  </a:r>
                </a:p>
              </p:txBody>
            </p:sp>
            <p:sp>
              <p:nvSpPr>
                <p:cNvPr id="191" name="楕円 190">
                  <a:extLst>
                    <a:ext uri="{FF2B5EF4-FFF2-40B4-BE49-F238E27FC236}">
                      <a16:creationId xmlns:a16="http://schemas.microsoft.com/office/drawing/2014/main" id="{F18583FD-77B5-932E-7CA5-7B7A109D76A8}"/>
                    </a:ext>
                  </a:extLst>
                </p:cNvPr>
                <p:cNvSpPr/>
                <p:nvPr/>
              </p:nvSpPr>
              <p:spPr>
                <a:xfrm>
                  <a:off x="9368122" y="36950680"/>
                  <a:ext cx="810051" cy="797086"/>
                </a:xfrm>
                <a:prstGeom prst="ellipse">
                  <a:avLst/>
                </a:prstGeom>
                <a:solidFill>
                  <a:schemeClr val="accent1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2400" dirty="0">
                      <a:solidFill>
                        <a:schemeClr val="bg1"/>
                      </a:solidFill>
                      <a:latin typeface="源真ゴシック Regular" panose="020B0302020203020207" pitchFamily="50" charset="-128"/>
                      <a:ea typeface="源真ゴシック Regular" panose="020B0302020203020207" pitchFamily="50" charset="-128"/>
                      <a:cs typeface="源真ゴシック Regular" panose="020B0302020203020207" pitchFamily="50" charset="-128"/>
                    </a:rPr>
                    <a:t>CT</a:t>
                  </a:r>
                </a:p>
              </p:txBody>
            </p:sp>
          </p:grpSp>
        </p:grpSp>
        <p:grpSp>
          <p:nvGrpSpPr>
            <p:cNvPr id="37" name="グループ化 36">
              <a:extLst>
                <a:ext uri="{FF2B5EF4-FFF2-40B4-BE49-F238E27FC236}">
                  <a16:creationId xmlns:a16="http://schemas.microsoft.com/office/drawing/2014/main" id="{3B993D32-30D7-5C87-9F65-11F73382EAA8}"/>
                </a:ext>
              </a:extLst>
            </p:cNvPr>
            <p:cNvGrpSpPr/>
            <p:nvPr/>
          </p:nvGrpSpPr>
          <p:grpSpPr>
            <a:xfrm>
              <a:off x="10310225" y="38758490"/>
              <a:ext cx="3648049" cy="903303"/>
              <a:chOff x="10250312" y="38758490"/>
              <a:chExt cx="3648049" cy="903303"/>
            </a:xfrm>
          </p:grpSpPr>
          <p:sp>
            <p:nvSpPr>
              <p:cNvPr id="39" name="直角三角形 38">
                <a:extLst>
                  <a:ext uri="{FF2B5EF4-FFF2-40B4-BE49-F238E27FC236}">
                    <a16:creationId xmlns:a16="http://schemas.microsoft.com/office/drawing/2014/main" id="{195E1509-5740-0664-79FA-3AE4F9926D66}"/>
                  </a:ext>
                </a:extLst>
              </p:cNvPr>
              <p:cNvSpPr/>
              <p:nvPr/>
            </p:nvSpPr>
            <p:spPr>
              <a:xfrm>
                <a:off x="13222338" y="38758490"/>
                <a:ext cx="676023" cy="903303"/>
              </a:xfrm>
              <a:prstGeom prst="rtTriangle">
                <a:avLst/>
              </a:prstGeom>
              <a:solidFill>
                <a:srgbClr val="36777E"/>
              </a:solidFill>
              <a:ln>
                <a:solidFill>
                  <a:srgbClr val="36777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2" name="正方形/長方形 41">
                <a:extLst>
                  <a:ext uri="{FF2B5EF4-FFF2-40B4-BE49-F238E27FC236}">
                    <a16:creationId xmlns:a16="http://schemas.microsoft.com/office/drawing/2014/main" id="{4B40F375-9958-E4F4-AAC9-76066158A1AF}"/>
                  </a:ext>
                </a:extLst>
              </p:cNvPr>
              <p:cNvSpPr/>
              <p:nvPr/>
            </p:nvSpPr>
            <p:spPr>
              <a:xfrm>
                <a:off x="10250312" y="39073156"/>
                <a:ext cx="3199926" cy="588637"/>
              </a:xfrm>
              <a:prstGeom prst="rect">
                <a:avLst/>
              </a:prstGeom>
              <a:solidFill>
                <a:srgbClr val="36777E"/>
              </a:solidFill>
              <a:ln>
                <a:solidFill>
                  <a:srgbClr val="36777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1" lang="ja-JP" altLang="en-US" dirty="0">
                    <a:latin typeface="源真ゴシック Regular" panose="020B0302020203020207" pitchFamily="50" charset="-128"/>
                    <a:ea typeface="源真ゴシック Regular" panose="020B0302020203020207" pitchFamily="50" charset="-128"/>
                    <a:cs typeface="源真ゴシック Regular" panose="020B0302020203020207" pitchFamily="50" charset="-128"/>
                  </a:rPr>
                  <a:t>回転　　：</a:t>
                </a:r>
                <a:r>
                  <a:rPr kumimoji="1" lang="en-US" altLang="ja-JP" dirty="0">
                    <a:latin typeface="源真ゴシック Regular" panose="020B0302020203020207" pitchFamily="50" charset="-128"/>
                    <a:ea typeface="源真ゴシック Regular" panose="020B0302020203020207" pitchFamily="50" charset="-128"/>
                    <a:cs typeface="源真ゴシック Regular" panose="020B0302020203020207" pitchFamily="50" charset="-128"/>
                  </a:rPr>
                  <a:t> +7.1°</a:t>
                </a:r>
              </a:p>
              <a:p>
                <a:r>
                  <a:rPr kumimoji="1" lang="ja-JP" altLang="en-US" dirty="0">
                    <a:latin typeface="源真ゴシック Regular" panose="020B0302020203020207" pitchFamily="50" charset="-128"/>
                    <a:ea typeface="源真ゴシック Regular" panose="020B0302020203020207" pitchFamily="50" charset="-128"/>
                    <a:cs typeface="源真ゴシック Regular" panose="020B0302020203020207" pitchFamily="50" charset="-128"/>
                  </a:rPr>
                  <a:t>平行移動：</a:t>
                </a:r>
                <a:r>
                  <a:rPr kumimoji="1" lang="en-US" altLang="ja-JP" dirty="0">
                    <a:latin typeface="源真ゴシック Regular" panose="020B0302020203020207" pitchFamily="50" charset="-128"/>
                    <a:ea typeface="源真ゴシック Regular" panose="020B0302020203020207" pitchFamily="50" charset="-128"/>
                    <a:cs typeface="源真ゴシック Regular" panose="020B0302020203020207" pitchFamily="50" charset="-128"/>
                  </a:rPr>
                  <a:t>(x, y) = (+379, -63)</a:t>
                </a:r>
                <a:endParaRPr kumimoji="1" lang="ja-JP" altLang="en-US" dirty="0"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endParaRPr>
              </a:p>
            </p:txBody>
          </p:sp>
        </p:grpSp>
      </p:grpSp>
      <p:grpSp>
        <p:nvGrpSpPr>
          <p:cNvPr id="247" name="グループ化 246">
            <a:extLst>
              <a:ext uri="{FF2B5EF4-FFF2-40B4-BE49-F238E27FC236}">
                <a16:creationId xmlns:a16="http://schemas.microsoft.com/office/drawing/2014/main" id="{8FADA470-D7A4-F63F-B2EC-039D209564AD}"/>
              </a:ext>
            </a:extLst>
          </p:cNvPr>
          <p:cNvGrpSpPr/>
          <p:nvPr/>
        </p:nvGrpSpPr>
        <p:grpSpPr>
          <a:xfrm>
            <a:off x="18136568" y="21818014"/>
            <a:ext cx="11491340" cy="4745487"/>
            <a:chOff x="18136568" y="21513217"/>
            <a:chExt cx="11491340" cy="4745487"/>
          </a:xfrm>
        </p:grpSpPr>
        <p:grpSp>
          <p:nvGrpSpPr>
            <p:cNvPr id="219" name="グループ化 218">
              <a:extLst>
                <a:ext uri="{FF2B5EF4-FFF2-40B4-BE49-F238E27FC236}">
                  <a16:creationId xmlns:a16="http://schemas.microsoft.com/office/drawing/2014/main" id="{DD75264C-66D1-FEA2-3355-244683B2B89A}"/>
                </a:ext>
              </a:extLst>
            </p:cNvPr>
            <p:cNvGrpSpPr/>
            <p:nvPr/>
          </p:nvGrpSpPr>
          <p:grpSpPr>
            <a:xfrm>
              <a:off x="18136568" y="21513217"/>
              <a:ext cx="11491340" cy="4745487"/>
              <a:chOff x="18136568" y="22239505"/>
              <a:chExt cx="11491340" cy="4745487"/>
            </a:xfrm>
          </p:grpSpPr>
          <p:sp>
            <p:nvSpPr>
              <p:cNvPr id="196" name="四角形: 角を丸くする 195">
                <a:extLst>
                  <a:ext uri="{FF2B5EF4-FFF2-40B4-BE49-F238E27FC236}">
                    <a16:creationId xmlns:a16="http://schemas.microsoft.com/office/drawing/2014/main" id="{C3BEF58E-33D7-2C4A-C03C-7E7729B8CBF2}"/>
                  </a:ext>
                </a:extLst>
              </p:cNvPr>
              <p:cNvSpPr/>
              <p:nvPr/>
            </p:nvSpPr>
            <p:spPr>
              <a:xfrm>
                <a:off x="18136568" y="22239505"/>
                <a:ext cx="11491340" cy="4745487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3600" b="1" dirty="0">
                    <a:solidFill>
                      <a:schemeClr val="bg2">
                        <a:lumMod val="25000"/>
                      </a:schemeClr>
                    </a:solidFill>
                    <a:latin typeface="源真ゴシック Bold" panose="020B0602020203020207" pitchFamily="50" charset="-128"/>
                    <a:ea typeface="源真ゴシック Bold" panose="020B0602020203020207" pitchFamily="50" charset="-128"/>
                    <a:cs typeface="源真ゴシック Bold" panose="020B0602020203020207" pitchFamily="50" charset="-128"/>
                  </a:rPr>
                  <a:t>結果①：画像処理システムの現場導入への評価</a:t>
                </a:r>
                <a:endParaRPr kumimoji="1" lang="en-US" altLang="ja-JP" sz="3600" dirty="0">
                  <a:solidFill>
                    <a:schemeClr val="bg2">
                      <a:lumMod val="25000"/>
                    </a:schemeClr>
                  </a:solidFill>
                  <a:latin typeface="源真ゴシック Bold" panose="020B0602020203020207" pitchFamily="50" charset="-128"/>
                  <a:ea typeface="源真ゴシック Bold" panose="020B0602020203020207" pitchFamily="50" charset="-128"/>
                  <a:cs typeface="源真ゴシック Bold" panose="020B0602020203020207" pitchFamily="50" charset="-128"/>
                </a:endParaRPr>
              </a:p>
              <a:p>
                <a:endParaRPr kumimoji="1" lang="en-US" altLang="ja-JP" sz="2000" b="1" dirty="0">
                  <a:solidFill>
                    <a:schemeClr val="tx1"/>
                  </a:solidFill>
                  <a:latin typeface="+mn-ea"/>
                </a:endParaRPr>
              </a:p>
              <a:p>
                <a:pPr marL="717550"/>
                <a:r>
                  <a:rPr kumimoji="1" lang="ja-JP" altLang="en-US" sz="3200" b="1" dirty="0">
                    <a:solidFill>
                      <a:schemeClr val="accent1"/>
                    </a:solidFill>
                    <a:latin typeface="源真ゴシック Bold" panose="020B0602020203020207" pitchFamily="50" charset="-128"/>
                    <a:ea typeface="源真ゴシック Bold" panose="020B0602020203020207" pitchFamily="50" charset="-128"/>
                    <a:cs typeface="源真ゴシック Bold" panose="020B0602020203020207" pitchFamily="50" charset="-128"/>
                  </a:rPr>
                  <a:t>ボタン</a:t>
                </a:r>
                <a:r>
                  <a:rPr kumimoji="1" lang="en-US" altLang="ja-JP" sz="3200" b="1" dirty="0">
                    <a:solidFill>
                      <a:schemeClr val="accent1"/>
                    </a:solidFill>
                    <a:latin typeface="源真ゴシック Bold" panose="020B0602020203020207" pitchFamily="50" charset="-128"/>
                    <a:ea typeface="源真ゴシック Bold" panose="020B0602020203020207" pitchFamily="50" charset="-128"/>
                    <a:cs typeface="源真ゴシック Bold" panose="020B0602020203020207" pitchFamily="50" charset="-128"/>
                  </a:rPr>
                  <a:t>1</a:t>
                </a:r>
                <a:r>
                  <a:rPr kumimoji="1" lang="ja-JP" altLang="en-US" sz="3200" b="1" dirty="0">
                    <a:solidFill>
                      <a:schemeClr val="accent1"/>
                    </a:solidFill>
                    <a:latin typeface="源真ゴシック Bold" panose="020B0602020203020207" pitchFamily="50" charset="-128"/>
                    <a:ea typeface="源真ゴシック Bold" panose="020B0602020203020207" pitchFamily="50" charset="-128"/>
                    <a:cs typeface="源真ゴシック Bold" panose="020B0602020203020207" pitchFamily="50" charset="-128"/>
                  </a:rPr>
                  <a:t>つで</a:t>
                </a:r>
                <a:r>
                  <a:rPr kumimoji="1" lang="en-US" altLang="ja-JP" sz="3200" b="1" dirty="0">
                    <a:solidFill>
                      <a:schemeClr val="accent1"/>
                    </a:solidFill>
                    <a:latin typeface="源真ゴシック Bold" panose="020B0602020203020207" pitchFamily="50" charset="-128"/>
                    <a:ea typeface="源真ゴシック Bold" panose="020B0602020203020207" pitchFamily="50" charset="-128"/>
                    <a:cs typeface="源真ゴシック Bold" panose="020B0602020203020207" pitchFamily="50" charset="-128"/>
                  </a:rPr>
                  <a:t>3D</a:t>
                </a:r>
                <a:r>
                  <a:rPr kumimoji="1" lang="ja-JP" altLang="en-US" sz="3200" b="1" dirty="0">
                    <a:solidFill>
                      <a:schemeClr val="accent1"/>
                    </a:solidFill>
                    <a:latin typeface="源真ゴシック Bold" panose="020B0602020203020207" pitchFamily="50" charset="-128"/>
                    <a:ea typeface="源真ゴシック Bold" panose="020B0602020203020207" pitchFamily="50" charset="-128"/>
                    <a:cs typeface="源真ゴシック Bold" panose="020B0602020203020207" pitchFamily="50" charset="-128"/>
                  </a:rPr>
                  <a:t>モデル作成</a:t>
                </a:r>
                <a:r>
                  <a:rPr kumimoji="1" lang="ja-JP" altLang="en-US" sz="3200" dirty="0">
                    <a:solidFill>
                      <a:schemeClr val="bg2">
                        <a:lumMod val="25000"/>
                      </a:schemeClr>
                    </a:solidFill>
                    <a:latin typeface="源真ゴシック Regular" panose="020B0302020203020207" pitchFamily="50" charset="-128"/>
                    <a:ea typeface="源真ゴシック Regular" panose="020B0302020203020207" pitchFamily="50" charset="-128"/>
                    <a:cs typeface="源真ゴシック Regular" panose="020B0302020203020207" pitchFamily="50" charset="-128"/>
                  </a:rPr>
                  <a:t>が可能であれば現場導入は</a:t>
                </a:r>
                <a:endParaRPr kumimoji="1" lang="en-US" altLang="ja-JP" sz="3200" dirty="0">
                  <a:solidFill>
                    <a:schemeClr val="bg2">
                      <a:lumMod val="25000"/>
                    </a:schemeClr>
                  </a:solidFill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endParaRPr>
              </a:p>
              <a:p>
                <a:pPr marL="717550"/>
                <a:r>
                  <a:rPr kumimoji="1" lang="ja-JP" altLang="en-US" sz="3200" dirty="0">
                    <a:solidFill>
                      <a:schemeClr val="bg2">
                        <a:lumMod val="25000"/>
                      </a:schemeClr>
                    </a:solidFill>
                    <a:latin typeface="源真ゴシック Regular" panose="020B0302020203020207" pitchFamily="50" charset="-128"/>
                    <a:ea typeface="源真ゴシック Regular" panose="020B0302020203020207" pitchFamily="50" charset="-128"/>
                    <a:cs typeface="源真ゴシック Regular" panose="020B0302020203020207" pitchFamily="50" charset="-128"/>
                  </a:rPr>
                  <a:t>考えられる</a:t>
                </a:r>
                <a:endParaRPr kumimoji="1" lang="en-US" altLang="ja-JP" sz="3200" dirty="0">
                  <a:solidFill>
                    <a:schemeClr val="bg2">
                      <a:lumMod val="25000"/>
                    </a:schemeClr>
                  </a:solidFill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endParaRPr>
              </a:p>
              <a:p>
                <a:pPr marL="717550"/>
                <a:r>
                  <a:rPr kumimoji="1" lang="ja-JP" altLang="en-US" sz="3200" b="1" dirty="0">
                    <a:solidFill>
                      <a:srgbClr val="C00000"/>
                    </a:solidFill>
                    <a:latin typeface="源真ゴシック Bold" panose="020B0602020203020207" pitchFamily="50" charset="-128"/>
                    <a:ea typeface="源真ゴシック Bold" panose="020B0602020203020207" pitchFamily="50" charset="-128"/>
                    <a:cs typeface="源真ゴシック Bold" panose="020B0602020203020207" pitchFamily="50" charset="-128"/>
                  </a:rPr>
                  <a:t>時間短縮</a:t>
                </a:r>
                <a:r>
                  <a:rPr kumimoji="1" lang="ja-JP" altLang="en-US" sz="3200" dirty="0">
                    <a:solidFill>
                      <a:schemeClr val="bg2">
                        <a:lumMod val="25000"/>
                      </a:schemeClr>
                    </a:solidFill>
                    <a:latin typeface="源真ゴシック Bold" panose="020B0602020203020207" pitchFamily="50" charset="-128"/>
                    <a:ea typeface="源真ゴシック Bold" panose="020B0602020203020207" pitchFamily="50" charset="-128"/>
                    <a:cs typeface="源真ゴシック Bold" panose="020B0602020203020207" pitchFamily="50" charset="-128"/>
                  </a:rPr>
                  <a:t>・</a:t>
                </a:r>
                <a:r>
                  <a:rPr kumimoji="1" lang="ja-JP" altLang="en-US" sz="3200" b="1" dirty="0">
                    <a:solidFill>
                      <a:srgbClr val="C00000"/>
                    </a:solidFill>
                    <a:latin typeface="源真ゴシック Bold" panose="020B0602020203020207" pitchFamily="50" charset="-128"/>
                    <a:ea typeface="源真ゴシック Bold" panose="020B0602020203020207" pitchFamily="50" charset="-128"/>
                    <a:cs typeface="源真ゴシック Bold" panose="020B0602020203020207" pitchFamily="50" charset="-128"/>
                  </a:rPr>
                  <a:t>アフィン変換の工程削除</a:t>
                </a:r>
                <a:r>
                  <a:rPr kumimoji="1" lang="ja-JP" altLang="en-US" sz="3200" dirty="0">
                    <a:solidFill>
                      <a:schemeClr val="bg2">
                        <a:lumMod val="25000"/>
                      </a:schemeClr>
                    </a:solidFill>
                    <a:latin typeface="源真ゴシック Regular" panose="020B0302020203020207" pitchFamily="50" charset="-128"/>
                    <a:ea typeface="源真ゴシック Regular" panose="020B0302020203020207" pitchFamily="50" charset="-128"/>
                    <a:cs typeface="源真ゴシック Regular" panose="020B0302020203020207" pitchFamily="50" charset="-128"/>
                  </a:rPr>
                  <a:t>が課題</a:t>
                </a:r>
                <a:endParaRPr kumimoji="1" lang="en-US" altLang="ja-JP" sz="3200" dirty="0">
                  <a:solidFill>
                    <a:schemeClr val="bg2">
                      <a:lumMod val="25000"/>
                    </a:schemeClr>
                  </a:solidFill>
                  <a:latin typeface="源真ゴシック Regular" panose="020B0302020203020207" pitchFamily="50" charset="-128"/>
                  <a:ea typeface="源真ゴシック Regular" panose="020B0302020203020207" pitchFamily="50" charset="-128"/>
                  <a:cs typeface="源真ゴシック Regular" panose="020B0302020203020207" pitchFamily="50" charset="-128"/>
                </a:endParaRPr>
              </a:p>
              <a:p>
                <a:endParaRPr kumimoji="1" lang="en-US" altLang="ja-JP" sz="3200" dirty="0">
                  <a:solidFill>
                    <a:schemeClr val="tx1"/>
                  </a:solidFill>
                  <a:latin typeface="+mn-ea"/>
                </a:endParaRPr>
              </a:p>
              <a:p>
                <a:endParaRPr kumimoji="1" lang="en-US" altLang="ja-JP" sz="3200" dirty="0">
                  <a:solidFill>
                    <a:schemeClr val="tx1"/>
                  </a:solidFill>
                  <a:latin typeface="+mn-ea"/>
                </a:endParaRPr>
              </a:p>
              <a:p>
                <a:endParaRPr kumimoji="1" lang="en-US" altLang="ja-JP" sz="3200" dirty="0">
                  <a:solidFill>
                    <a:schemeClr val="tx1"/>
                  </a:solidFill>
                  <a:latin typeface="+mn-ea"/>
                </a:endParaRPr>
              </a:p>
              <a:p>
                <a:endParaRPr kumimoji="1" lang="en-US" altLang="ja-JP" sz="4000" dirty="0">
                  <a:solidFill>
                    <a:schemeClr val="tx1"/>
                  </a:solidFill>
                  <a:latin typeface="+mn-ea"/>
                </a:endParaRPr>
              </a:p>
            </p:txBody>
          </p:sp>
          <p:pic>
            <p:nvPicPr>
              <p:cNvPr id="214" name="グラフィックス 213" descr="バッジ: チェックマーク 1 単色塗りつぶし">
                <a:extLst>
                  <a:ext uri="{FF2B5EF4-FFF2-40B4-BE49-F238E27FC236}">
                    <a16:creationId xmlns:a16="http://schemas.microsoft.com/office/drawing/2014/main" id="{0E26E6F4-92D9-37AC-7EAA-7D50E73876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p:blipFill>
            <p:spPr>
              <a:xfrm>
                <a:off x="18612000" y="23268476"/>
                <a:ext cx="468000" cy="468000"/>
              </a:xfrm>
              <a:prstGeom prst="rect">
                <a:avLst/>
              </a:prstGeom>
            </p:spPr>
          </p:pic>
          <p:pic>
            <p:nvPicPr>
              <p:cNvPr id="215" name="グラフィックス 214" descr="バッジ: バツ 単色塗りつぶし">
                <a:extLst>
                  <a:ext uri="{FF2B5EF4-FFF2-40B4-BE49-F238E27FC236}">
                    <a16:creationId xmlns:a16="http://schemas.microsoft.com/office/drawing/2014/main" id="{0B5F6CF7-9815-8E80-AF9F-9601759783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p:blipFill>
            <p:spPr>
              <a:xfrm>
                <a:off x="18612000" y="24234605"/>
                <a:ext cx="468000" cy="468000"/>
              </a:xfrm>
              <a:prstGeom prst="rect">
                <a:avLst/>
              </a:prstGeom>
            </p:spPr>
          </p:pic>
        </p:grpSp>
        <p:sp>
          <p:nvSpPr>
            <p:cNvPr id="230" name="二等辺三角形 229">
              <a:extLst>
                <a:ext uri="{FF2B5EF4-FFF2-40B4-BE49-F238E27FC236}">
                  <a16:creationId xmlns:a16="http://schemas.microsoft.com/office/drawing/2014/main" id="{51BD6251-C271-B9C7-E110-8B13DB501A9D}"/>
                </a:ext>
              </a:extLst>
            </p:cNvPr>
            <p:cNvSpPr/>
            <p:nvPr/>
          </p:nvSpPr>
          <p:spPr>
            <a:xfrm rot="5400000">
              <a:off x="23602711" y="25032024"/>
              <a:ext cx="1018549" cy="309672"/>
            </a:xfrm>
            <a:prstGeom prst="triangle">
              <a:avLst/>
            </a:prstGeom>
            <a:solidFill>
              <a:srgbClr val="36777E"/>
            </a:solidFill>
            <a:ln>
              <a:solidFill>
                <a:srgbClr val="3677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F7A6C291-3946-6753-6E18-60E1AB33503B}"/>
                </a:ext>
              </a:extLst>
            </p:cNvPr>
            <p:cNvGrpSpPr/>
            <p:nvPr/>
          </p:nvGrpSpPr>
          <p:grpSpPr>
            <a:xfrm>
              <a:off x="19699160" y="24049978"/>
              <a:ext cx="4031579" cy="2066364"/>
              <a:chOff x="537466" y="3212197"/>
              <a:chExt cx="5241704" cy="2790000"/>
            </a:xfrm>
          </p:grpSpPr>
          <p:pic>
            <p:nvPicPr>
              <p:cNvPr id="9" name="図 8" descr="グラフィカル ユーザー インターフェイス, アプリケーション, Word&#10;&#10;自動的に生成された説明">
                <a:extLst>
                  <a:ext uri="{FF2B5EF4-FFF2-40B4-BE49-F238E27FC236}">
                    <a16:creationId xmlns:a16="http://schemas.microsoft.com/office/drawing/2014/main" id="{D3325AE9-EB73-E61D-275F-B0AD50274B91}"/>
                  </a:ext>
                </a:extLst>
              </p:cNvPr>
              <p:cNvPicPr>
                <a:picLocks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7466" y="3212197"/>
                <a:ext cx="5241704" cy="2790000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14" name="グループ化 13">
                <a:extLst>
                  <a:ext uri="{FF2B5EF4-FFF2-40B4-BE49-F238E27FC236}">
                    <a16:creationId xmlns:a16="http://schemas.microsoft.com/office/drawing/2014/main" id="{B8558FE6-C18C-6030-DF80-AFA27DC42CD3}"/>
                  </a:ext>
                </a:extLst>
              </p:cNvPr>
              <p:cNvGrpSpPr/>
              <p:nvPr/>
            </p:nvGrpSpPr>
            <p:grpSpPr>
              <a:xfrm>
                <a:off x="2386987" y="4227467"/>
                <a:ext cx="3276051" cy="1655727"/>
                <a:chOff x="2397261" y="3906205"/>
                <a:chExt cx="3276051" cy="1655727"/>
              </a:xfrm>
            </p:grpSpPr>
            <p:sp>
              <p:nvSpPr>
                <p:cNvPr id="18" name="正方形/長方形 17">
                  <a:extLst>
                    <a:ext uri="{FF2B5EF4-FFF2-40B4-BE49-F238E27FC236}">
                      <a16:creationId xmlns:a16="http://schemas.microsoft.com/office/drawing/2014/main" id="{775F34D4-8227-FAB7-C288-9ECB5DFF86C3}"/>
                    </a:ext>
                  </a:extLst>
                </p:cNvPr>
                <p:cNvSpPr/>
                <p:nvPr/>
              </p:nvSpPr>
              <p:spPr>
                <a:xfrm>
                  <a:off x="4450273" y="5455099"/>
                  <a:ext cx="475789" cy="106833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2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2" name="直線コネクタ 21">
                  <a:extLst>
                    <a:ext uri="{FF2B5EF4-FFF2-40B4-BE49-F238E27FC236}">
                      <a16:creationId xmlns:a16="http://schemas.microsoft.com/office/drawing/2014/main" id="{BE2BEF99-F638-3797-F07E-3D85863575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95009" y="4772042"/>
                  <a:ext cx="1955264" cy="683057"/>
                </a:xfrm>
                <a:prstGeom prst="line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直線コネクタ 82">
                  <a:extLst>
                    <a:ext uri="{FF2B5EF4-FFF2-40B4-BE49-F238E27FC236}">
                      <a16:creationId xmlns:a16="http://schemas.microsoft.com/office/drawing/2014/main" id="{B8408709-B7FD-24B4-DE30-7ECD701C3C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926062" y="4772042"/>
                  <a:ext cx="670398" cy="683057"/>
                </a:xfrm>
                <a:prstGeom prst="line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85" name="四角形: 角を丸くする 84">
                  <a:extLst>
                    <a:ext uri="{FF2B5EF4-FFF2-40B4-BE49-F238E27FC236}">
                      <a16:creationId xmlns:a16="http://schemas.microsoft.com/office/drawing/2014/main" id="{5A5502BE-DF37-3867-BA86-2A1171F92976}"/>
                    </a:ext>
                  </a:extLst>
                </p:cNvPr>
                <p:cNvSpPr/>
                <p:nvPr/>
              </p:nvSpPr>
              <p:spPr>
                <a:xfrm>
                  <a:off x="2397261" y="3906205"/>
                  <a:ext cx="3276051" cy="883403"/>
                </a:xfrm>
                <a:prstGeom prst="roundRect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b="1" dirty="0">
                      <a:solidFill>
                        <a:schemeClr val="bg2">
                          <a:lumMod val="25000"/>
                        </a:schemeClr>
                      </a:solidFill>
                      <a:latin typeface="源真ゴシック Bold" panose="020B0602020203020207" pitchFamily="50" charset="-128"/>
                      <a:ea typeface="源真ゴシック Bold" panose="020B0602020203020207" pitchFamily="50" charset="-128"/>
                      <a:cs typeface="源真ゴシック Bold" panose="020B0602020203020207" pitchFamily="50" charset="-128"/>
                    </a:rPr>
                    <a:t>❷～⓬：自動処理</a:t>
                  </a:r>
                  <a:endParaRPr kumimoji="1" lang="en-US" altLang="ja-JP" b="1" dirty="0">
                    <a:solidFill>
                      <a:schemeClr val="bg2">
                        <a:lumMod val="25000"/>
                      </a:schemeClr>
                    </a:solidFill>
                    <a:latin typeface="源真ゴシック Bold" panose="020B0602020203020207" pitchFamily="50" charset="-128"/>
                    <a:ea typeface="源真ゴシック Bold" panose="020B0602020203020207" pitchFamily="50" charset="-128"/>
                    <a:cs typeface="源真ゴシック Bold" panose="020B0602020203020207" pitchFamily="50" charset="-128"/>
                  </a:endParaRPr>
                </a:p>
                <a:p>
                  <a:pPr algn="ctr"/>
                  <a:r>
                    <a:rPr kumimoji="1" lang="ja-JP" altLang="en-US" b="1" dirty="0">
                      <a:solidFill>
                        <a:schemeClr val="bg2">
                          <a:lumMod val="25000"/>
                        </a:schemeClr>
                      </a:solidFill>
                      <a:latin typeface="源真ゴシック Bold" panose="020B0602020203020207" pitchFamily="50" charset="-128"/>
                      <a:ea typeface="源真ゴシック Bold" panose="020B0602020203020207" pitchFamily="50" charset="-128"/>
                      <a:cs typeface="源真ゴシック Bold" panose="020B0602020203020207" pitchFamily="50" charset="-128"/>
                    </a:rPr>
                    <a:t>（</a:t>
                  </a:r>
                  <a:r>
                    <a:rPr kumimoji="1" lang="en-US" altLang="ja-JP" b="1" dirty="0">
                      <a:solidFill>
                        <a:schemeClr val="bg2">
                          <a:lumMod val="25000"/>
                        </a:schemeClr>
                      </a:solidFill>
                      <a:latin typeface="源真ゴシック Bold" panose="020B0602020203020207" pitchFamily="50" charset="-128"/>
                      <a:ea typeface="源真ゴシック Bold" panose="020B0602020203020207" pitchFamily="50" charset="-128"/>
                      <a:cs typeface="源真ゴシック Bold" panose="020B0602020203020207" pitchFamily="50" charset="-128"/>
                    </a:rPr>
                    <a:t>Auto</a:t>
                  </a:r>
                  <a:r>
                    <a:rPr kumimoji="1" lang="ja-JP" altLang="en-US" b="1" dirty="0">
                      <a:solidFill>
                        <a:schemeClr val="bg2">
                          <a:lumMod val="25000"/>
                        </a:schemeClr>
                      </a:solidFill>
                      <a:latin typeface="源真ゴシック Bold" panose="020B0602020203020207" pitchFamily="50" charset="-128"/>
                      <a:ea typeface="源真ゴシック Bold" panose="020B0602020203020207" pitchFamily="50" charset="-128"/>
                      <a:cs typeface="源真ゴシック Bold" panose="020B0602020203020207" pitchFamily="50" charset="-128"/>
                    </a:rPr>
                    <a:t>ボタン</a:t>
                  </a:r>
                  <a:r>
                    <a:rPr kumimoji="1" lang="ja-JP" altLang="en-US" dirty="0">
                      <a:solidFill>
                        <a:schemeClr val="bg2">
                          <a:lumMod val="25000"/>
                        </a:schemeClr>
                      </a:solidFill>
                      <a:latin typeface="源真ゴシック Bold" panose="020B0602020203020207" pitchFamily="50" charset="-128"/>
                      <a:ea typeface="源真ゴシック Bold" panose="020B0602020203020207" pitchFamily="50" charset="-128"/>
                      <a:cs typeface="源真ゴシック Bold" panose="020B0602020203020207" pitchFamily="50" charset="-128"/>
                    </a:rPr>
                    <a:t>）</a:t>
                  </a:r>
                  <a:endParaRPr kumimoji="1" lang="en-US" altLang="ja-JP" dirty="0">
                    <a:solidFill>
                      <a:schemeClr val="bg2">
                        <a:lumMod val="25000"/>
                      </a:schemeClr>
                    </a:solidFill>
                    <a:latin typeface="源真ゴシック Bold" panose="020B0602020203020207" pitchFamily="50" charset="-128"/>
                    <a:ea typeface="源真ゴシック Bold" panose="020B0602020203020207" pitchFamily="50" charset="-128"/>
                    <a:cs typeface="源真ゴシック Bold" panose="020B0602020203020207" pitchFamily="50" charset="-128"/>
                  </a:endParaRPr>
                </a:p>
              </p:txBody>
            </p:sp>
          </p:grpSp>
        </p:grpSp>
        <p:grpSp>
          <p:nvGrpSpPr>
            <p:cNvPr id="86" name="グループ化 85">
              <a:extLst>
                <a:ext uri="{FF2B5EF4-FFF2-40B4-BE49-F238E27FC236}">
                  <a16:creationId xmlns:a16="http://schemas.microsoft.com/office/drawing/2014/main" id="{32621159-CA7B-E506-6D33-B69DC42F3E76}"/>
                </a:ext>
              </a:extLst>
            </p:cNvPr>
            <p:cNvGrpSpPr/>
            <p:nvPr/>
          </p:nvGrpSpPr>
          <p:grpSpPr>
            <a:xfrm>
              <a:off x="24496830" y="24055410"/>
              <a:ext cx="3978561" cy="2066364"/>
              <a:chOff x="24475904" y="23644202"/>
              <a:chExt cx="5283461" cy="2873287"/>
            </a:xfrm>
          </p:grpSpPr>
          <p:pic>
            <p:nvPicPr>
              <p:cNvPr id="87" name="図 86" descr="モニター, スクリーンショット, コンピュータ, 画面 が含まれている画像&#10;&#10;自動的に生成された説明">
                <a:extLst>
                  <a:ext uri="{FF2B5EF4-FFF2-40B4-BE49-F238E27FC236}">
                    <a16:creationId xmlns:a16="http://schemas.microsoft.com/office/drawing/2014/main" id="{3E165496-A28E-DE37-21B1-E7BA360C15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475904" y="23644202"/>
                <a:ext cx="5283461" cy="2873287"/>
              </a:xfrm>
              <a:prstGeom prst="rect">
                <a:avLst/>
              </a:prstGeom>
            </p:spPr>
          </p:pic>
          <p:sp>
            <p:nvSpPr>
              <p:cNvPr id="88" name="楕円 87">
                <a:extLst>
                  <a:ext uri="{FF2B5EF4-FFF2-40B4-BE49-F238E27FC236}">
                    <a16:creationId xmlns:a16="http://schemas.microsoft.com/office/drawing/2014/main" id="{C937FACD-42EC-814C-5109-BC22F254AD8E}"/>
                  </a:ext>
                </a:extLst>
              </p:cNvPr>
              <p:cNvSpPr/>
              <p:nvPr/>
            </p:nvSpPr>
            <p:spPr>
              <a:xfrm rot="460387">
                <a:off x="27954025" y="24445973"/>
                <a:ext cx="819398" cy="1211810"/>
              </a:xfrm>
              <a:prstGeom prst="ellipse">
                <a:avLst/>
              </a:prstGeom>
              <a:noFill/>
              <a:ln w="3810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89" name="直線コネクタ 88">
                <a:extLst>
                  <a:ext uri="{FF2B5EF4-FFF2-40B4-BE49-F238E27FC236}">
                    <a16:creationId xmlns:a16="http://schemas.microsoft.com/office/drawing/2014/main" id="{ED704CBC-8726-7120-94D6-B435522DA1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238900" y="25343560"/>
                <a:ext cx="460656" cy="960816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0" name="直線コネクタ 89">
                <a:extLst>
                  <a:ext uri="{FF2B5EF4-FFF2-40B4-BE49-F238E27FC236}">
                    <a16:creationId xmlns:a16="http://schemas.microsoft.com/office/drawing/2014/main" id="{D3F1C58D-05A0-A3BD-AB38-08305503102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879746" y="24588593"/>
                <a:ext cx="1250588" cy="1283154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92" name="四角形: 角を丸くする 91">
                <a:extLst>
                  <a:ext uri="{FF2B5EF4-FFF2-40B4-BE49-F238E27FC236}">
                    <a16:creationId xmlns:a16="http://schemas.microsoft.com/office/drawing/2014/main" id="{A838AA03-9023-E343-C1D7-FF1B94204C27}"/>
                  </a:ext>
                </a:extLst>
              </p:cNvPr>
              <p:cNvSpPr/>
              <p:nvPr/>
            </p:nvSpPr>
            <p:spPr>
              <a:xfrm>
                <a:off x="26837205" y="25840589"/>
                <a:ext cx="1414605" cy="502332"/>
              </a:xfrm>
              <a:prstGeom prst="roundRect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b="1" dirty="0">
                    <a:solidFill>
                      <a:schemeClr val="bg2">
                        <a:lumMod val="25000"/>
                      </a:schemeClr>
                    </a:solidFill>
                    <a:latin typeface="源真ゴシック Bold" panose="020B0602020203020207" pitchFamily="50" charset="-128"/>
                    <a:ea typeface="源真ゴシック Bold" panose="020B0602020203020207" pitchFamily="50" charset="-128"/>
                    <a:cs typeface="源真ゴシック Bold" panose="020B0602020203020207" pitchFamily="50" charset="-128"/>
                  </a:rPr>
                  <a:t>粘膜部</a:t>
                </a:r>
                <a:endParaRPr kumimoji="1" lang="en-US" altLang="ja-JP" b="1" dirty="0">
                  <a:solidFill>
                    <a:schemeClr val="bg2">
                      <a:lumMod val="25000"/>
                    </a:schemeClr>
                  </a:solidFill>
                  <a:latin typeface="源真ゴシック Bold" panose="020B0602020203020207" pitchFamily="50" charset="-128"/>
                  <a:ea typeface="源真ゴシック Bold" panose="020B0602020203020207" pitchFamily="50" charset="-128"/>
                  <a:cs typeface="源真ゴシック Bold" panose="020B0602020203020207" pitchFamily="50" charset="-128"/>
                </a:endParaRPr>
              </a:p>
            </p:txBody>
          </p:sp>
        </p:grpSp>
      </p:grpSp>
      <p:pic>
        <p:nvPicPr>
          <p:cNvPr id="104" name="図 103" descr="動物, 車, グレー, 座る が含まれている画像&#10;&#10;自動的に生成された説明">
            <a:extLst>
              <a:ext uri="{FF2B5EF4-FFF2-40B4-BE49-F238E27FC236}">
                <a16:creationId xmlns:a16="http://schemas.microsoft.com/office/drawing/2014/main" id="{EEE9E447-604E-5055-CE7E-5AB3D5F59810}"/>
              </a:ext>
            </a:extLst>
          </p:cNvPr>
          <p:cNvPicPr>
            <a:picLocks noChangeAspect="1"/>
          </p:cNvPicPr>
          <p:nvPr/>
        </p:nvPicPr>
        <p:blipFill rotWithShape="1">
          <a:blip r:embed="rId40"/>
          <a:srcRect t="27561"/>
          <a:stretch/>
        </p:blipFill>
        <p:spPr>
          <a:xfrm>
            <a:off x="19945065" y="7068109"/>
            <a:ext cx="2142010" cy="1551640"/>
          </a:xfrm>
          <a:prstGeom prst="rect">
            <a:avLst/>
          </a:prstGeom>
        </p:spPr>
      </p:pic>
      <p:grpSp>
        <p:nvGrpSpPr>
          <p:cNvPr id="106" name="グループ化 105">
            <a:extLst>
              <a:ext uri="{FF2B5EF4-FFF2-40B4-BE49-F238E27FC236}">
                <a16:creationId xmlns:a16="http://schemas.microsoft.com/office/drawing/2014/main" id="{22F0C8BD-8695-DC1D-BD45-44645EF888DD}"/>
              </a:ext>
            </a:extLst>
          </p:cNvPr>
          <p:cNvGrpSpPr/>
          <p:nvPr/>
        </p:nvGrpSpPr>
        <p:grpSpPr>
          <a:xfrm>
            <a:off x="11206401" y="6689458"/>
            <a:ext cx="4858000" cy="1865889"/>
            <a:chOff x="888664" y="2357153"/>
            <a:chExt cx="7252477" cy="3190716"/>
          </a:xfrm>
        </p:grpSpPr>
        <p:pic>
          <p:nvPicPr>
            <p:cNvPr id="113" name="図 112" descr="ケーキ, 写真, テーブル, 座る が含まれている画像&#10;&#10;自動的に生成された説明">
              <a:extLst>
                <a:ext uri="{FF2B5EF4-FFF2-40B4-BE49-F238E27FC236}">
                  <a16:creationId xmlns:a16="http://schemas.microsoft.com/office/drawing/2014/main" id="{BD4511E0-548C-32E7-E5F9-CEA4502AB6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89" t="34809" r="16828" b="25968"/>
            <a:stretch/>
          </p:blipFill>
          <p:spPr>
            <a:xfrm>
              <a:off x="888664" y="2357153"/>
              <a:ext cx="7252477" cy="3190716"/>
            </a:xfrm>
            <a:prstGeom prst="rect">
              <a:avLst/>
            </a:prstGeom>
          </p:spPr>
        </p:pic>
        <p:sp>
          <p:nvSpPr>
            <p:cNvPr id="116" name="楕円 115">
              <a:extLst>
                <a:ext uri="{FF2B5EF4-FFF2-40B4-BE49-F238E27FC236}">
                  <a16:creationId xmlns:a16="http://schemas.microsoft.com/office/drawing/2014/main" id="{D4AEA3B0-E87C-5341-BF1E-37B62201CD9A}"/>
                </a:ext>
              </a:extLst>
            </p:cNvPr>
            <p:cNvSpPr/>
            <p:nvPr/>
          </p:nvSpPr>
          <p:spPr>
            <a:xfrm rot="1996418">
              <a:off x="1391974" y="3533061"/>
              <a:ext cx="3159915" cy="869250"/>
            </a:xfrm>
            <a:prstGeom prst="ellipse">
              <a:avLst/>
            </a:prstGeom>
            <a:noFill/>
            <a:ln w="762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36" name="図 135" descr="カウンターの上にある花瓶&#10;&#10;低い精度で自動的に生成された説明">
            <a:extLst>
              <a:ext uri="{FF2B5EF4-FFF2-40B4-BE49-F238E27FC236}">
                <a16:creationId xmlns:a16="http://schemas.microsoft.com/office/drawing/2014/main" id="{92C5C09B-107C-B953-9211-9C339D12DB2B}"/>
              </a:ext>
            </a:extLst>
          </p:cNvPr>
          <p:cNvPicPr>
            <a:picLocks noChangeAspect="1"/>
          </p:cNvPicPr>
          <p:nvPr/>
        </p:nvPicPr>
        <p:blipFill rotWithShape="1">
          <a:blip r:embed="rId42"/>
          <a:srcRect t="18326" b="17347"/>
          <a:stretch/>
        </p:blipFill>
        <p:spPr>
          <a:xfrm>
            <a:off x="23411526" y="7068109"/>
            <a:ext cx="2412146" cy="1551640"/>
          </a:xfrm>
          <a:prstGeom prst="rect">
            <a:avLst/>
          </a:prstGeom>
        </p:spPr>
      </p:pic>
      <p:pic>
        <p:nvPicPr>
          <p:cNvPr id="143" name="グラフィックス 142" descr="追加 単色塗りつぶし">
            <a:extLst>
              <a:ext uri="{FF2B5EF4-FFF2-40B4-BE49-F238E27FC236}">
                <a16:creationId xmlns:a16="http://schemas.microsoft.com/office/drawing/2014/main" id="{C780F372-1ACD-F604-FE03-5D1613CE6EC6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 rot="2664050">
            <a:off x="22339700" y="7386729"/>
            <a:ext cx="914400" cy="914400"/>
          </a:xfrm>
          <a:prstGeom prst="rect">
            <a:avLst/>
          </a:prstGeom>
        </p:spPr>
      </p:pic>
      <p:grpSp>
        <p:nvGrpSpPr>
          <p:cNvPr id="192" name="グループ化 191">
            <a:extLst>
              <a:ext uri="{FF2B5EF4-FFF2-40B4-BE49-F238E27FC236}">
                <a16:creationId xmlns:a16="http://schemas.microsoft.com/office/drawing/2014/main" id="{CF62CBA1-5AB0-FEFA-B40C-382D9FBE1485}"/>
              </a:ext>
            </a:extLst>
          </p:cNvPr>
          <p:cNvGrpSpPr/>
          <p:nvPr/>
        </p:nvGrpSpPr>
        <p:grpSpPr>
          <a:xfrm>
            <a:off x="18890807" y="8144431"/>
            <a:ext cx="1392378" cy="428213"/>
            <a:chOff x="18263347" y="7802376"/>
            <a:chExt cx="1392378" cy="428213"/>
          </a:xfrm>
        </p:grpSpPr>
        <p:sp>
          <p:nvSpPr>
            <p:cNvPr id="147" name="フローチャート: 結合子 146">
              <a:extLst>
                <a:ext uri="{FF2B5EF4-FFF2-40B4-BE49-F238E27FC236}">
                  <a16:creationId xmlns:a16="http://schemas.microsoft.com/office/drawing/2014/main" id="{3656657A-FEEF-3545-C970-B7A296436E26}"/>
                </a:ext>
              </a:extLst>
            </p:cNvPr>
            <p:cNvSpPr/>
            <p:nvPr/>
          </p:nvSpPr>
          <p:spPr>
            <a:xfrm>
              <a:off x="19499954" y="7802376"/>
              <a:ext cx="155771" cy="167014"/>
            </a:xfrm>
            <a:prstGeom prst="flowChartConnector">
              <a:avLst/>
            </a:prstGeom>
            <a:solidFill>
              <a:srgbClr val="36777E"/>
            </a:solidFill>
            <a:ln>
              <a:solidFill>
                <a:srgbClr val="3677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61" name="直線コネクタ 160">
              <a:extLst>
                <a:ext uri="{FF2B5EF4-FFF2-40B4-BE49-F238E27FC236}">
                  <a16:creationId xmlns:a16="http://schemas.microsoft.com/office/drawing/2014/main" id="{6071DFBC-0002-9BD0-30AF-8FFD2EC54C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124167" y="7866020"/>
              <a:ext cx="467716" cy="330810"/>
            </a:xfrm>
            <a:prstGeom prst="line">
              <a:avLst/>
            </a:prstGeom>
            <a:ln w="57150">
              <a:solidFill>
                <a:srgbClr val="36777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直線コネクタ 176">
              <a:extLst>
                <a:ext uri="{FF2B5EF4-FFF2-40B4-BE49-F238E27FC236}">
                  <a16:creationId xmlns:a16="http://schemas.microsoft.com/office/drawing/2014/main" id="{133547EC-9DFE-9BF6-5C75-D9E19A2064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63347" y="8186345"/>
              <a:ext cx="883802" cy="754"/>
            </a:xfrm>
            <a:prstGeom prst="line">
              <a:avLst/>
            </a:prstGeom>
            <a:ln w="57150">
              <a:solidFill>
                <a:srgbClr val="36777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直線コネクタ 188">
              <a:extLst>
                <a:ext uri="{FF2B5EF4-FFF2-40B4-BE49-F238E27FC236}">
                  <a16:creationId xmlns:a16="http://schemas.microsoft.com/office/drawing/2014/main" id="{BF0614E8-BF09-164E-7C6B-042E2D080303}"/>
                </a:ext>
              </a:extLst>
            </p:cNvPr>
            <p:cNvCxnSpPr/>
            <p:nvPr/>
          </p:nvCxnSpPr>
          <p:spPr>
            <a:xfrm>
              <a:off x="19080954" y="8230589"/>
              <a:ext cx="8123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2" name="グループ化 201">
            <a:extLst>
              <a:ext uri="{FF2B5EF4-FFF2-40B4-BE49-F238E27FC236}">
                <a16:creationId xmlns:a16="http://schemas.microsoft.com/office/drawing/2014/main" id="{FCD1A043-DF6D-1677-B6E9-E66D6DE8AF5F}"/>
              </a:ext>
            </a:extLst>
          </p:cNvPr>
          <p:cNvGrpSpPr/>
          <p:nvPr/>
        </p:nvGrpSpPr>
        <p:grpSpPr>
          <a:xfrm>
            <a:off x="25490598" y="8144431"/>
            <a:ext cx="2281722" cy="424907"/>
            <a:chOff x="18123033" y="7735405"/>
            <a:chExt cx="2281722" cy="424907"/>
          </a:xfrm>
        </p:grpSpPr>
        <p:sp>
          <p:nvSpPr>
            <p:cNvPr id="205" name="フローチャート: 結合子 204">
              <a:extLst>
                <a:ext uri="{FF2B5EF4-FFF2-40B4-BE49-F238E27FC236}">
                  <a16:creationId xmlns:a16="http://schemas.microsoft.com/office/drawing/2014/main" id="{DE47886C-CBB1-1C78-1CEB-C2136BA76247}"/>
                </a:ext>
              </a:extLst>
            </p:cNvPr>
            <p:cNvSpPr/>
            <p:nvPr/>
          </p:nvSpPr>
          <p:spPr>
            <a:xfrm>
              <a:off x="18123033" y="7735405"/>
              <a:ext cx="155771" cy="167014"/>
            </a:xfrm>
            <a:prstGeom prst="flowChartConnector">
              <a:avLst/>
            </a:prstGeom>
            <a:solidFill>
              <a:srgbClr val="36777E"/>
            </a:solidFill>
            <a:ln>
              <a:solidFill>
                <a:srgbClr val="3677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07" name="直線コネクタ 206">
              <a:extLst>
                <a:ext uri="{FF2B5EF4-FFF2-40B4-BE49-F238E27FC236}">
                  <a16:creationId xmlns:a16="http://schemas.microsoft.com/office/drawing/2014/main" id="{B1745091-AA1D-15BB-F02D-E08D34F10051}"/>
                </a:ext>
              </a:extLst>
            </p:cNvPr>
            <p:cNvCxnSpPr>
              <a:cxnSpLocks/>
            </p:cNvCxnSpPr>
            <p:nvPr/>
          </p:nvCxnSpPr>
          <p:spPr>
            <a:xfrm>
              <a:off x="18213800" y="7842644"/>
              <a:ext cx="387214" cy="284678"/>
            </a:xfrm>
            <a:prstGeom prst="line">
              <a:avLst/>
            </a:prstGeom>
            <a:ln w="57150">
              <a:solidFill>
                <a:srgbClr val="36777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直線コネクタ 207">
              <a:extLst>
                <a:ext uri="{FF2B5EF4-FFF2-40B4-BE49-F238E27FC236}">
                  <a16:creationId xmlns:a16="http://schemas.microsoft.com/office/drawing/2014/main" id="{9EEF48D9-F7CD-723F-1EB5-D35C670D5837}"/>
                </a:ext>
              </a:extLst>
            </p:cNvPr>
            <p:cNvCxnSpPr>
              <a:cxnSpLocks/>
            </p:cNvCxnSpPr>
            <p:nvPr/>
          </p:nvCxnSpPr>
          <p:spPr>
            <a:xfrm>
              <a:off x="18579866" y="8120128"/>
              <a:ext cx="1824889" cy="2773"/>
            </a:xfrm>
            <a:prstGeom prst="line">
              <a:avLst/>
            </a:prstGeom>
            <a:ln w="57150">
              <a:solidFill>
                <a:srgbClr val="36777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直線コネクタ 208">
              <a:extLst>
                <a:ext uri="{FF2B5EF4-FFF2-40B4-BE49-F238E27FC236}">
                  <a16:creationId xmlns:a16="http://schemas.microsoft.com/office/drawing/2014/main" id="{65C5C00E-6C7C-2790-9753-7D1B20A4AAE7}"/>
                </a:ext>
              </a:extLst>
            </p:cNvPr>
            <p:cNvCxnSpPr/>
            <p:nvPr/>
          </p:nvCxnSpPr>
          <p:spPr>
            <a:xfrm>
              <a:off x="18553139" y="8160312"/>
              <a:ext cx="8123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5" name="矢印: 上向き折線 244">
            <a:extLst>
              <a:ext uri="{FF2B5EF4-FFF2-40B4-BE49-F238E27FC236}">
                <a16:creationId xmlns:a16="http://schemas.microsoft.com/office/drawing/2014/main" id="{3CDC6BC3-0B1D-0229-3F55-878386DFBA5E}"/>
              </a:ext>
            </a:extLst>
          </p:cNvPr>
          <p:cNvSpPr/>
          <p:nvPr/>
        </p:nvSpPr>
        <p:spPr>
          <a:xfrm rot="5400000">
            <a:off x="19377432" y="38885557"/>
            <a:ext cx="980444" cy="1315012"/>
          </a:xfrm>
          <a:prstGeom prst="bentUp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3" name="二等辺三角形 252">
            <a:extLst>
              <a:ext uri="{FF2B5EF4-FFF2-40B4-BE49-F238E27FC236}">
                <a16:creationId xmlns:a16="http://schemas.microsoft.com/office/drawing/2014/main" id="{9C3312DD-D4CF-C4C7-969D-90B7FFC406EF}"/>
              </a:ext>
            </a:extLst>
          </p:cNvPr>
          <p:cNvSpPr/>
          <p:nvPr/>
        </p:nvSpPr>
        <p:spPr>
          <a:xfrm rot="10800000">
            <a:off x="9005445" y="26944587"/>
            <a:ext cx="2426677" cy="771275"/>
          </a:xfrm>
          <a:prstGeom prst="triangle">
            <a:avLst/>
          </a:prstGeom>
          <a:solidFill>
            <a:srgbClr val="36777E"/>
          </a:solidFill>
          <a:ln>
            <a:solidFill>
              <a:srgbClr val="3677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A07F14EB-930F-259B-8805-464AD43C5D10}"/>
              </a:ext>
            </a:extLst>
          </p:cNvPr>
          <p:cNvSpPr/>
          <p:nvPr/>
        </p:nvSpPr>
        <p:spPr>
          <a:xfrm>
            <a:off x="13418677" y="20105546"/>
            <a:ext cx="3350222" cy="712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0E88DE08-2BE3-24BE-CB99-D6576B25D332}"/>
              </a:ext>
            </a:extLst>
          </p:cNvPr>
          <p:cNvSpPr/>
          <p:nvPr/>
        </p:nvSpPr>
        <p:spPr>
          <a:xfrm>
            <a:off x="13428853" y="22187303"/>
            <a:ext cx="3350222" cy="712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正方形/長方形 79">
            <a:extLst>
              <a:ext uri="{FF2B5EF4-FFF2-40B4-BE49-F238E27FC236}">
                <a16:creationId xmlns:a16="http://schemas.microsoft.com/office/drawing/2014/main" id="{88C7790E-4511-ECEB-6CEB-7B71BE1FC878}"/>
              </a:ext>
            </a:extLst>
          </p:cNvPr>
          <p:cNvSpPr/>
          <p:nvPr/>
        </p:nvSpPr>
        <p:spPr>
          <a:xfrm>
            <a:off x="13421337" y="24283069"/>
            <a:ext cx="3350222" cy="712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7C4BEB8F-B032-4FCD-1D3C-6498FEF737FA}"/>
              </a:ext>
            </a:extLst>
          </p:cNvPr>
          <p:cNvSpPr/>
          <p:nvPr/>
        </p:nvSpPr>
        <p:spPr>
          <a:xfrm>
            <a:off x="13421337" y="26362514"/>
            <a:ext cx="3350222" cy="712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4" name="正方形/長方形 93">
            <a:extLst>
              <a:ext uri="{FF2B5EF4-FFF2-40B4-BE49-F238E27FC236}">
                <a16:creationId xmlns:a16="http://schemas.microsoft.com/office/drawing/2014/main" id="{02C296E7-0EA0-691E-0634-87C25659D5F8}"/>
              </a:ext>
            </a:extLst>
          </p:cNvPr>
          <p:cNvSpPr/>
          <p:nvPr/>
        </p:nvSpPr>
        <p:spPr>
          <a:xfrm>
            <a:off x="13421337" y="29869612"/>
            <a:ext cx="3350222" cy="712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C95A085D-D524-0837-0E7E-432848F8F35D}"/>
              </a:ext>
            </a:extLst>
          </p:cNvPr>
          <p:cNvSpPr/>
          <p:nvPr/>
        </p:nvSpPr>
        <p:spPr>
          <a:xfrm>
            <a:off x="13421337" y="31965690"/>
            <a:ext cx="3350222" cy="712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2" name="正方形/長方形 131">
            <a:extLst>
              <a:ext uri="{FF2B5EF4-FFF2-40B4-BE49-F238E27FC236}">
                <a16:creationId xmlns:a16="http://schemas.microsoft.com/office/drawing/2014/main" id="{2D4CD4E6-AD98-635A-17E4-C7B6D1955B73}"/>
              </a:ext>
            </a:extLst>
          </p:cNvPr>
          <p:cNvSpPr/>
          <p:nvPr/>
        </p:nvSpPr>
        <p:spPr>
          <a:xfrm>
            <a:off x="13418677" y="34052845"/>
            <a:ext cx="3350222" cy="712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1" name="正方形/長方形 140">
            <a:extLst>
              <a:ext uri="{FF2B5EF4-FFF2-40B4-BE49-F238E27FC236}">
                <a16:creationId xmlns:a16="http://schemas.microsoft.com/office/drawing/2014/main" id="{CB20150C-F7A7-05BE-0E69-322C3F2C3217}"/>
              </a:ext>
            </a:extLst>
          </p:cNvPr>
          <p:cNvSpPr/>
          <p:nvPr/>
        </p:nvSpPr>
        <p:spPr>
          <a:xfrm>
            <a:off x="13421337" y="37556828"/>
            <a:ext cx="3350222" cy="712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5" name="正方形/長方形 174">
            <a:extLst>
              <a:ext uri="{FF2B5EF4-FFF2-40B4-BE49-F238E27FC236}">
                <a16:creationId xmlns:a16="http://schemas.microsoft.com/office/drawing/2014/main" id="{6069729E-97DB-E53B-255C-443F7C6FBCC0}"/>
              </a:ext>
            </a:extLst>
          </p:cNvPr>
          <p:cNvSpPr/>
          <p:nvPr/>
        </p:nvSpPr>
        <p:spPr>
          <a:xfrm>
            <a:off x="18584601" y="29449534"/>
            <a:ext cx="434226" cy="102328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0" name="正方形/長方形 179">
            <a:extLst>
              <a:ext uri="{FF2B5EF4-FFF2-40B4-BE49-F238E27FC236}">
                <a16:creationId xmlns:a16="http://schemas.microsoft.com/office/drawing/2014/main" id="{5BB735D7-9514-22D8-958B-19135C0E11BE}"/>
              </a:ext>
            </a:extLst>
          </p:cNvPr>
          <p:cNvSpPr/>
          <p:nvPr/>
        </p:nvSpPr>
        <p:spPr>
          <a:xfrm>
            <a:off x="21939393" y="29449534"/>
            <a:ext cx="434226" cy="102328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2" name="正方形/長方形 181">
            <a:extLst>
              <a:ext uri="{FF2B5EF4-FFF2-40B4-BE49-F238E27FC236}">
                <a16:creationId xmlns:a16="http://schemas.microsoft.com/office/drawing/2014/main" id="{9DA53553-FFCA-29BA-49C9-FC1F63C91FFC}"/>
              </a:ext>
            </a:extLst>
          </p:cNvPr>
          <p:cNvSpPr/>
          <p:nvPr/>
        </p:nvSpPr>
        <p:spPr>
          <a:xfrm>
            <a:off x="25283803" y="29449534"/>
            <a:ext cx="434226" cy="102328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1099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5807</TotalTime>
  <Words>941</Words>
  <Application>Microsoft Office PowerPoint</Application>
  <PresentationFormat>ユーザー設定</PresentationFormat>
  <Paragraphs>250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10" baseType="lpstr">
      <vt:lpstr>Wingdings</vt:lpstr>
      <vt:lpstr>源真ゴシック Regular</vt:lpstr>
      <vt:lpstr>游ゴシック Medium</vt:lpstr>
      <vt:lpstr>源真ゴシック Bold</vt:lpstr>
      <vt:lpstr>Calibri</vt:lpstr>
      <vt:lpstr>Arial</vt:lpstr>
      <vt:lpstr>游ゴシック</vt:lpstr>
      <vt:lpstr>Calibri Light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千都 田村</dc:creator>
  <cp:lastModifiedBy>千都 田村</cp:lastModifiedBy>
  <cp:revision>1</cp:revision>
  <dcterms:created xsi:type="dcterms:W3CDTF">2024-02-05T04:04:56Z</dcterms:created>
  <dcterms:modified xsi:type="dcterms:W3CDTF">2024-02-26T13:25:34Z</dcterms:modified>
</cp:coreProperties>
</file>